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66" r:id="rId3"/>
  </p:sldMasterIdLst>
  <p:notesMasterIdLst>
    <p:notesMasterId r:id="rId17"/>
  </p:notesMasterIdLst>
  <p:sldIdLst>
    <p:sldId id="256" r:id="rId4"/>
    <p:sldId id="257" r:id="rId5"/>
    <p:sldId id="261" r:id="rId6"/>
    <p:sldId id="269" r:id="rId7"/>
    <p:sldId id="262" r:id="rId8"/>
    <p:sldId id="263" r:id="rId9"/>
    <p:sldId id="258" r:id="rId10"/>
    <p:sldId id="264" r:id="rId11"/>
    <p:sldId id="265" r:id="rId12"/>
    <p:sldId id="267" r:id="rId13"/>
    <p:sldId id="268" r:id="rId14"/>
    <p:sldId id="266" r:id="rId15"/>
    <p:sldId id="25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0"/>
    <p:restoredTop sz="94588"/>
  </p:normalViewPr>
  <p:slideViewPr>
    <p:cSldViewPr snapToGrid="0" snapToObjects="1">
      <p:cViewPr varScale="1">
        <p:scale>
          <a:sx n="105" d="100"/>
          <a:sy n="105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6233C-E3B9-B44B-9D11-B6539931399D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451855-4CDE-484D-9620-2C7211DA7BC2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Pequenos produtores (Pronaf) </a:t>
          </a:r>
        </a:p>
        <a:p>
          <a:r>
            <a:rPr lang="pt-BR" b="1" dirty="0">
              <a:solidFill>
                <a:schemeClr val="tx1"/>
              </a:solidFill>
            </a:rPr>
            <a:t>3,0% a.a. e 4,6% a.a.</a:t>
          </a:r>
        </a:p>
      </dgm:t>
    </dgm:pt>
    <dgm:pt modelId="{B3B45E0C-7B73-2C4D-BE10-E045C693F3B8}" type="parTrans" cxnId="{D2A14BC4-99CD-E743-ABE4-A88A85CC6D97}">
      <dgm:prSet/>
      <dgm:spPr/>
      <dgm:t>
        <a:bodyPr/>
        <a:lstStyle/>
        <a:p>
          <a:endParaRPr lang="pt-BR"/>
        </a:p>
      </dgm:t>
    </dgm:pt>
    <dgm:pt modelId="{527820B0-34D2-724D-8F8B-61E4BE52DCC8}" type="sibTrans" cxnId="{D2A14BC4-99CD-E743-ABE4-A88A85CC6D97}">
      <dgm:prSet/>
      <dgm:spPr/>
      <dgm:t>
        <a:bodyPr/>
        <a:lstStyle/>
        <a:p>
          <a:endParaRPr lang="pt-BR"/>
        </a:p>
      </dgm:t>
    </dgm:pt>
    <dgm:pt modelId="{6D6DD58A-CFDE-BE4A-A2B0-E20B66DE6C5A}">
      <dgm:prSet phldrT="[Texto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R</a:t>
          </a:r>
          <a:r>
            <a:rPr lang="pt-BR" b="1" dirty="0">
              <a:solidFill>
                <a:schemeClr val="tx1"/>
              </a:solidFill>
            </a:rPr>
            <a:t>$ 31,22 BILHÕES </a:t>
          </a:r>
        </a:p>
      </dgm:t>
    </dgm:pt>
    <dgm:pt modelId="{6E298BC2-A799-3B4B-9342-F5B9C5DC7595}" type="parTrans" cxnId="{7A0F74ED-F80F-AD46-9865-9F64AC73D9F8}">
      <dgm:prSet/>
      <dgm:spPr/>
      <dgm:t>
        <a:bodyPr/>
        <a:lstStyle/>
        <a:p>
          <a:endParaRPr lang="pt-BR"/>
        </a:p>
      </dgm:t>
    </dgm:pt>
    <dgm:pt modelId="{2A46824B-60F0-C84B-85D0-A8DD4BC393B4}" type="sibTrans" cxnId="{7A0F74ED-F80F-AD46-9865-9F64AC73D9F8}">
      <dgm:prSet/>
      <dgm:spPr/>
      <dgm:t>
        <a:bodyPr/>
        <a:lstStyle/>
        <a:p>
          <a:endParaRPr lang="pt-BR"/>
        </a:p>
      </dgm:t>
    </dgm:pt>
    <dgm:pt modelId="{6B478301-BFBE-4C4F-BB06-9E0FD33C80B8}">
      <dgm:prSet phldrT="[Texto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R</a:t>
          </a:r>
          <a:r>
            <a:rPr lang="pt-BR" b="1" dirty="0">
              <a:solidFill>
                <a:schemeClr val="tx1"/>
              </a:solidFill>
            </a:rPr>
            <a:t>$ 500 milhões para a construção de casas rurais</a:t>
          </a:r>
        </a:p>
      </dgm:t>
    </dgm:pt>
    <dgm:pt modelId="{AD3E5DA1-92DF-B24F-90D6-F93F00EBDEF8}" type="parTrans" cxnId="{D548D461-6CF7-0141-A7C7-CF72EE63FF59}">
      <dgm:prSet/>
      <dgm:spPr/>
      <dgm:t>
        <a:bodyPr/>
        <a:lstStyle/>
        <a:p>
          <a:endParaRPr lang="pt-BR"/>
        </a:p>
      </dgm:t>
    </dgm:pt>
    <dgm:pt modelId="{99F6F996-B270-D844-B4A3-6F1B6739A039}" type="sibTrans" cxnId="{D548D461-6CF7-0141-A7C7-CF72EE63FF59}">
      <dgm:prSet/>
      <dgm:spPr/>
      <dgm:t>
        <a:bodyPr/>
        <a:lstStyle/>
        <a:p>
          <a:endParaRPr lang="pt-BR"/>
        </a:p>
      </dgm:t>
    </dgm:pt>
    <dgm:pt modelId="{756D0B6F-A290-2844-BC8E-0296DEC30B15}" type="pres">
      <dgm:prSet presAssocID="{2D66233C-E3B9-B44B-9D11-B653993139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CD631C-BDB4-6441-A423-5EA33B2DCF44}" type="pres">
      <dgm:prSet presAssocID="{FA451855-4CDE-484D-9620-2C7211DA7BC2}" presName="root" presStyleCnt="0"/>
      <dgm:spPr/>
    </dgm:pt>
    <dgm:pt modelId="{750536D9-0218-FB44-A29F-A437DEE06982}" type="pres">
      <dgm:prSet presAssocID="{FA451855-4CDE-484D-9620-2C7211DA7BC2}" presName="rootComposite" presStyleCnt="0"/>
      <dgm:spPr/>
    </dgm:pt>
    <dgm:pt modelId="{183A7032-D9E1-7847-98B7-EDB86E3F1C06}" type="pres">
      <dgm:prSet presAssocID="{FA451855-4CDE-484D-9620-2C7211DA7BC2}" presName="rootText" presStyleLbl="node1" presStyleIdx="0" presStyleCnt="1"/>
      <dgm:spPr/>
    </dgm:pt>
    <dgm:pt modelId="{3403A0CC-C41D-B948-960B-34C53064D36A}" type="pres">
      <dgm:prSet presAssocID="{FA451855-4CDE-484D-9620-2C7211DA7BC2}" presName="rootConnector" presStyleLbl="node1" presStyleIdx="0" presStyleCnt="1"/>
      <dgm:spPr/>
    </dgm:pt>
    <dgm:pt modelId="{12AFD138-D093-A145-8FA3-B2E4C99E571F}" type="pres">
      <dgm:prSet presAssocID="{FA451855-4CDE-484D-9620-2C7211DA7BC2}" presName="childShape" presStyleCnt="0"/>
      <dgm:spPr/>
    </dgm:pt>
    <dgm:pt modelId="{59B8EBB9-0FFE-6D49-9132-8FA25F712EBB}" type="pres">
      <dgm:prSet presAssocID="{6E298BC2-A799-3B4B-9342-F5B9C5DC7595}" presName="Name13" presStyleLbl="parChTrans1D2" presStyleIdx="0" presStyleCnt="2"/>
      <dgm:spPr/>
    </dgm:pt>
    <dgm:pt modelId="{AE433B32-618E-EF45-81FB-040974F4257F}" type="pres">
      <dgm:prSet presAssocID="{6D6DD58A-CFDE-BE4A-A2B0-E20B66DE6C5A}" presName="childText" presStyleLbl="bgAcc1" presStyleIdx="0" presStyleCnt="2">
        <dgm:presLayoutVars>
          <dgm:bulletEnabled val="1"/>
        </dgm:presLayoutVars>
      </dgm:prSet>
      <dgm:spPr/>
    </dgm:pt>
    <dgm:pt modelId="{C1F704F5-AC04-EA4A-9490-09F12261DAE9}" type="pres">
      <dgm:prSet presAssocID="{AD3E5DA1-92DF-B24F-90D6-F93F00EBDEF8}" presName="Name13" presStyleLbl="parChTrans1D2" presStyleIdx="1" presStyleCnt="2"/>
      <dgm:spPr/>
    </dgm:pt>
    <dgm:pt modelId="{3B7B5186-9FB0-554E-B013-7EAD5026EFCD}" type="pres">
      <dgm:prSet presAssocID="{6B478301-BFBE-4C4F-BB06-9E0FD33C80B8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38B76826-3C58-3C48-BF6C-45A113A88570}" type="presOf" srcId="{2D66233C-E3B9-B44B-9D11-B6539931399D}" destId="{756D0B6F-A290-2844-BC8E-0296DEC30B15}" srcOrd="0" destOrd="0" presId="urn:microsoft.com/office/officeart/2005/8/layout/hierarchy3"/>
    <dgm:cxn modelId="{D548D461-6CF7-0141-A7C7-CF72EE63FF59}" srcId="{FA451855-4CDE-484D-9620-2C7211DA7BC2}" destId="{6B478301-BFBE-4C4F-BB06-9E0FD33C80B8}" srcOrd="1" destOrd="0" parTransId="{AD3E5DA1-92DF-B24F-90D6-F93F00EBDEF8}" sibTransId="{99F6F996-B270-D844-B4A3-6F1B6739A039}"/>
    <dgm:cxn modelId="{1AB01B57-052C-824C-B873-59DABF21F157}" type="presOf" srcId="{6E298BC2-A799-3B4B-9342-F5B9C5DC7595}" destId="{59B8EBB9-0FFE-6D49-9132-8FA25F712EBB}" srcOrd="0" destOrd="0" presId="urn:microsoft.com/office/officeart/2005/8/layout/hierarchy3"/>
    <dgm:cxn modelId="{3A6DAD5A-9AD2-0144-BE80-1040FBDA4E8C}" type="presOf" srcId="{6D6DD58A-CFDE-BE4A-A2B0-E20B66DE6C5A}" destId="{AE433B32-618E-EF45-81FB-040974F4257F}" srcOrd="0" destOrd="0" presId="urn:microsoft.com/office/officeart/2005/8/layout/hierarchy3"/>
    <dgm:cxn modelId="{54F4B98B-7892-9340-A0B5-3800372FB101}" type="presOf" srcId="{FA451855-4CDE-484D-9620-2C7211DA7BC2}" destId="{3403A0CC-C41D-B948-960B-34C53064D36A}" srcOrd="1" destOrd="0" presId="urn:microsoft.com/office/officeart/2005/8/layout/hierarchy3"/>
    <dgm:cxn modelId="{D2A14BC4-99CD-E743-ABE4-A88A85CC6D97}" srcId="{2D66233C-E3B9-B44B-9D11-B6539931399D}" destId="{FA451855-4CDE-484D-9620-2C7211DA7BC2}" srcOrd="0" destOrd="0" parTransId="{B3B45E0C-7B73-2C4D-BE10-E045C693F3B8}" sibTransId="{527820B0-34D2-724D-8F8B-61E4BE52DCC8}"/>
    <dgm:cxn modelId="{B81806D7-BDE0-664B-9252-77E7DAAFAB66}" type="presOf" srcId="{AD3E5DA1-92DF-B24F-90D6-F93F00EBDEF8}" destId="{C1F704F5-AC04-EA4A-9490-09F12261DAE9}" srcOrd="0" destOrd="0" presId="urn:microsoft.com/office/officeart/2005/8/layout/hierarchy3"/>
    <dgm:cxn modelId="{23776AE9-7ECE-A342-9783-64EF63798D57}" type="presOf" srcId="{FA451855-4CDE-484D-9620-2C7211DA7BC2}" destId="{183A7032-D9E1-7847-98B7-EDB86E3F1C06}" srcOrd="0" destOrd="0" presId="urn:microsoft.com/office/officeart/2005/8/layout/hierarchy3"/>
    <dgm:cxn modelId="{7A0F74ED-F80F-AD46-9865-9F64AC73D9F8}" srcId="{FA451855-4CDE-484D-9620-2C7211DA7BC2}" destId="{6D6DD58A-CFDE-BE4A-A2B0-E20B66DE6C5A}" srcOrd="0" destOrd="0" parTransId="{6E298BC2-A799-3B4B-9342-F5B9C5DC7595}" sibTransId="{2A46824B-60F0-C84B-85D0-A8DD4BC393B4}"/>
    <dgm:cxn modelId="{F15728F6-C007-4C4C-AFDF-92D18B682FD7}" type="presOf" srcId="{6B478301-BFBE-4C4F-BB06-9E0FD33C80B8}" destId="{3B7B5186-9FB0-554E-B013-7EAD5026EFCD}" srcOrd="0" destOrd="0" presId="urn:microsoft.com/office/officeart/2005/8/layout/hierarchy3"/>
    <dgm:cxn modelId="{06D446F3-CA79-204D-8571-88CDF59C72B6}" type="presParOf" srcId="{756D0B6F-A290-2844-BC8E-0296DEC30B15}" destId="{69CD631C-BDB4-6441-A423-5EA33B2DCF44}" srcOrd="0" destOrd="0" presId="urn:microsoft.com/office/officeart/2005/8/layout/hierarchy3"/>
    <dgm:cxn modelId="{876F9E35-48E4-AC4A-AA3D-520853910011}" type="presParOf" srcId="{69CD631C-BDB4-6441-A423-5EA33B2DCF44}" destId="{750536D9-0218-FB44-A29F-A437DEE06982}" srcOrd="0" destOrd="0" presId="urn:microsoft.com/office/officeart/2005/8/layout/hierarchy3"/>
    <dgm:cxn modelId="{955989C0-6D5C-5D4E-82DE-17C1B2AC941D}" type="presParOf" srcId="{750536D9-0218-FB44-A29F-A437DEE06982}" destId="{183A7032-D9E1-7847-98B7-EDB86E3F1C06}" srcOrd="0" destOrd="0" presId="urn:microsoft.com/office/officeart/2005/8/layout/hierarchy3"/>
    <dgm:cxn modelId="{5B91FCED-5531-414F-AB83-425DA20FA123}" type="presParOf" srcId="{750536D9-0218-FB44-A29F-A437DEE06982}" destId="{3403A0CC-C41D-B948-960B-34C53064D36A}" srcOrd="1" destOrd="0" presId="urn:microsoft.com/office/officeart/2005/8/layout/hierarchy3"/>
    <dgm:cxn modelId="{A3864DDC-6BE6-B34E-95EC-C5A818A2DFEA}" type="presParOf" srcId="{69CD631C-BDB4-6441-A423-5EA33B2DCF44}" destId="{12AFD138-D093-A145-8FA3-B2E4C99E571F}" srcOrd="1" destOrd="0" presId="urn:microsoft.com/office/officeart/2005/8/layout/hierarchy3"/>
    <dgm:cxn modelId="{CC12B01D-D155-7B49-BB86-38532902AE6E}" type="presParOf" srcId="{12AFD138-D093-A145-8FA3-B2E4C99E571F}" destId="{59B8EBB9-0FFE-6D49-9132-8FA25F712EBB}" srcOrd="0" destOrd="0" presId="urn:microsoft.com/office/officeart/2005/8/layout/hierarchy3"/>
    <dgm:cxn modelId="{2FAD4FC5-C20E-6844-9F12-3BECB3058DC6}" type="presParOf" srcId="{12AFD138-D093-A145-8FA3-B2E4C99E571F}" destId="{AE433B32-618E-EF45-81FB-040974F4257F}" srcOrd="1" destOrd="0" presId="urn:microsoft.com/office/officeart/2005/8/layout/hierarchy3"/>
    <dgm:cxn modelId="{318C7D9F-B74D-E441-AEB9-1008D1A5C695}" type="presParOf" srcId="{12AFD138-D093-A145-8FA3-B2E4C99E571F}" destId="{C1F704F5-AC04-EA4A-9490-09F12261DAE9}" srcOrd="2" destOrd="0" presId="urn:microsoft.com/office/officeart/2005/8/layout/hierarchy3"/>
    <dgm:cxn modelId="{F23DEBDF-C611-8C4C-BE21-167D2357E058}" type="presParOf" srcId="{12AFD138-D093-A145-8FA3-B2E4C99E571F}" destId="{3B7B5186-9FB0-554E-B013-7EAD5026EFC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570112-DD5B-A544-A60E-A66607831C28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F274F06-6CFA-3245-9715-F56B40BE26B5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3600" b="1" dirty="0">
              <a:solidFill>
                <a:schemeClr val="tx1"/>
              </a:solidFill>
            </a:rPr>
            <a:t>SIMPLIFICAÇÃO </a:t>
          </a:r>
        </a:p>
        <a:p>
          <a:r>
            <a:rPr lang="pt-BR" sz="3600" b="1" dirty="0">
              <a:solidFill>
                <a:schemeClr val="tx1"/>
              </a:solidFill>
            </a:rPr>
            <a:t>Aplicativo (app) Plantio Certo </a:t>
          </a:r>
          <a:endParaRPr lang="pt-BR" sz="3600" dirty="0">
            <a:solidFill>
              <a:schemeClr val="tx1"/>
            </a:solidFill>
          </a:endParaRPr>
        </a:p>
      </dgm:t>
    </dgm:pt>
    <dgm:pt modelId="{DA8318E2-6201-7B4C-83E8-36865B561335}" type="parTrans" cxnId="{A30B4DFB-6AC0-3848-A3EE-0178FEF9F8B1}">
      <dgm:prSet/>
      <dgm:spPr/>
      <dgm:t>
        <a:bodyPr/>
        <a:lstStyle/>
        <a:p>
          <a:endParaRPr lang="pt-BR" sz="3600">
            <a:solidFill>
              <a:schemeClr val="tx1"/>
            </a:solidFill>
          </a:endParaRPr>
        </a:p>
      </dgm:t>
    </dgm:pt>
    <dgm:pt modelId="{D058F285-BA2B-A740-BEB7-EF41314CEF34}" type="sibTrans" cxnId="{A30B4DFB-6AC0-3848-A3EE-0178FEF9F8B1}">
      <dgm:prSet/>
      <dgm:spPr/>
      <dgm:t>
        <a:bodyPr/>
        <a:lstStyle/>
        <a:p>
          <a:endParaRPr lang="pt-BR" sz="3600">
            <a:solidFill>
              <a:schemeClr val="tx1"/>
            </a:solidFill>
          </a:endParaRPr>
        </a:p>
      </dgm:t>
    </dgm:pt>
    <dgm:pt modelId="{A7BB1229-8038-8A4C-8869-671EAAF81E68}" type="pres">
      <dgm:prSet presAssocID="{C3570112-DD5B-A544-A60E-A66607831C28}" presName="Name0" presStyleCnt="0">
        <dgm:presLayoutVars>
          <dgm:dir/>
          <dgm:animLvl val="lvl"/>
          <dgm:resizeHandles val="exact"/>
        </dgm:presLayoutVars>
      </dgm:prSet>
      <dgm:spPr/>
    </dgm:pt>
    <dgm:pt modelId="{8B186C86-32F6-2442-940D-9482B82B9C60}" type="pres">
      <dgm:prSet presAssocID="{DF274F06-6CFA-3245-9715-F56B40BE26B5}" presName="boxAndChildren" presStyleCnt="0"/>
      <dgm:spPr/>
    </dgm:pt>
    <dgm:pt modelId="{90FD7BD8-F269-484A-8ED2-6816D6F30F8A}" type="pres">
      <dgm:prSet presAssocID="{DF274F06-6CFA-3245-9715-F56B40BE26B5}" presName="parentTextBox" presStyleLbl="node1" presStyleIdx="0" presStyleCnt="1" custLinFactNeighborX="-1650" custLinFactNeighborY="20305"/>
      <dgm:spPr/>
    </dgm:pt>
  </dgm:ptLst>
  <dgm:cxnLst>
    <dgm:cxn modelId="{637B2D2D-C98B-EE4A-97E6-21E922760DEC}" type="presOf" srcId="{C3570112-DD5B-A544-A60E-A66607831C28}" destId="{A7BB1229-8038-8A4C-8869-671EAAF81E68}" srcOrd="0" destOrd="0" presId="urn:microsoft.com/office/officeart/2005/8/layout/process4"/>
    <dgm:cxn modelId="{D720FD7D-74B0-3740-B299-5F4A5E920698}" type="presOf" srcId="{DF274F06-6CFA-3245-9715-F56B40BE26B5}" destId="{90FD7BD8-F269-484A-8ED2-6816D6F30F8A}" srcOrd="0" destOrd="0" presId="urn:microsoft.com/office/officeart/2005/8/layout/process4"/>
    <dgm:cxn modelId="{A30B4DFB-6AC0-3848-A3EE-0178FEF9F8B1}" srcId="{C3570112-DD5B-A544-A60E-A66607831C28}" destId="{DF274F06-6CFA-3245-9715-F56B40BE26B5}" srcOrd="0" destOrd="0" parTransId="{DA8318E2-6201-7B4C-83E8-36865B561335}" sibTransId="{D058F285-BA2B-A740-BEB7-EF41314CEF34}"/>
    <dgm:cxn modelId="{0BECAC57-F980-0049-B9BF-A904DCB21BB8}" type="presParOf" srcId="{A7BB1229-8038-8A4C-8869-671EAAF81E68}" destId="{8B186C86-32F6-2442-940D-9482B82B9C60}" srcOrd="0" destOrd="0" presId="urn:microsoft.com/office/officeart/2005/8/layout/process4"/>
    <dgm:cxn modelId="{9305AEF0-F477-9C4D-A289-DDCA87E21485}" type="presParOf" srcId="{8B186C86-32F6-2442-940D-9482B82B9C60}" destId="{90FD7BD8-F269-484A-8ED2-6816D6F30F8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7EE5E8-B426-6E41-8088-A833FB0DF463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290117-D379-7E44-9522-73DD4DE6903E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Equalização na venda de estoques</a:t>
          </a:r>
        </a:p>
      </dgm:t>
    </dgm:pt>
    <dgm:pt modelId="{17BC8E77-5FA3-834D-85CB-2B501D3A6634}" type="parTrans" cxnId="{4C586820-42A9-5347-876E-72FE07A8722E}">
      <dgm:prSet/>
      <dgm:spPr/>
      <dgm:t>
        <a:bodyPr/>
        <a:lstStyle/>
        <a:p>
          <a:endParaRPr lang="pt-BR"/>
        </a:p>
      </dgm:t>
    </dgm:pt>
    <dgm:pt modelId="{8BC11CCF-C4FD-524A-B771-6B15A97B6454}" type="sibTrans" cxnId="{4C586820-42A9-5347-876E-72FE07A8722E}">
      <dgm:prSet/>
      <dgm:spPr/>
      <dgm:t>
        <a:bodyPr/>
        <a:lstStyle/>
        <a:p>
          <a:endParaRPr lang="pt-BR"/>
        </a:p>
      </dgm:t>
    </dgm:pt>
    <dgm:pt modelId="{D3CB2BB8-22D5-7342-960F-89F27038A9DA}">
      <dgm:prSet phldrT="[Texto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t-BR" b="1" dirty="0" err="1"/>
            <a:t>R</a:t>
          </a:r>
          <a:r>
            <a:rPr lang="pt-BR" b="1" dirty="0"/>
            <a:t>$ 250.000.000</a:t>
          </a:r>
        </a:p>
      </dgm:t>
    </dgm:pt>
    <dgm:pt modelId="{A9B16681-035F-1349-B953-2FA454FACC7E}" type="parTrans" cxnId="{3331B646-A5DB-B543-B91C-F4340DA94232}">
      <dgm:prSet/>
      <dgm:spPr/>
      <dgm:t>
        <a:bodyPr/>
        <a:lstStyle/>
        <a:p>
          <a:endParaRPr lang="pt-BR"/>
        </a:p>
      </dgm:t>
    </dgm:pt>
    <dgm:pt modelId="{990BF5D2-6CD0-9C41-954A-B15DAFB0CFC0}" type="sibTrans" cxnId="{3331B646-A5DB-B543-B91C-F4340DA94232}">
      <dgm:prSet/>
      <dgm:spPr/>
      <dgm:t>
        <a:bodyPr/>
        <a:lstStyle/>
        <a:p>
          <a:endParaRPr lang="pt-BR"/>
        </a:p>
      </dgm:t>
    </dgm:pt>
    <dgm:pt modelId="{C9CAC0DC-98A2-C54C-A4C3-0055600BAD92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PEP/PEPRO e  PROP</a:t>
          </a:r>
        </a:p>
      </dgm:t>
    </dgm:pt>
    <dgm:pt modelId="{BF760074-E560-EF46-936D-80B834752B56}" type="parTrans" cxnId="{BBE915A7-A501-904E-AF6F-69A6571FE032}">
      <dgm:prSet/>
      <dgm:spPr/>
      <dgm:t>
        <a:bodyPr/>
        <a:lstStyle/>
        <a:p>
          <a:endParaRPr lang="pt-BR"/>
        </a:p>
      </dgm:t>
    </dgm:pt>
    <dgm:pt modelId="{985DE68A-EEAC-9A44-8DE8-E12B036F1A33}" type="sibTrans" cxnId="{BBE915A7-A501-904E-AF6F-69A6571FE032}">
      <dgm:prSet/>
      <dgm:spPr/>
      <dgm:t>
        <a:bodyPr/>
        <a:lstStyle/>
        <a:p>
          <a:endParaRPr lang="pt-BR"/>
        </a:p>
      </dgm:t>
    </dgm:pt>
    <dgm:pt modelId="{33EC853D-2E1B-B248-BCCD-522563C34E47}">
      <dgm:prSet phldrT="[Texto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t-BR" b="1" dirty="0" err="1"/>
            <a:t>R</a:t>
          </a:r>
          <a:r>
            <a:rPr lang="pt-BR" b="1" dirty="0"/>
            <a:t>$ 1.000.000.000</a:t>
          </a:r>
        </a:p>
      </dgm:t>
    </dgm:pt>
    <dgm:pt modelId="{96DAB83C-55EB-D647-AD18-802CA8B2BD8F}" type="parTrans" cxnId="{3B97C727-E4F2-6545-8348-C69941F92C88}">
      <dgm:prSet/>
      <dgm:spPr/>
      <dgm:t>
        <a:bodyPr/>
        <a:lstStyle/>
        <a:p>
          <a:endParaRPr lang="pt-BR"/>
        </a:p>
      </dgm:t>
    </dgm:pt>
    <dgm:pt modelId="{C26CBFDA-8009-8A4B-9372-59E6C80D8D36}" type="sibTrans" cxnId="{3B97C727-E4F2-6545-8348-C69941F92C88}">
      <dgm:prSet/>
      <dgm:spPr/>
      <dgm:t>
        <a:bodyPr/>
        <a:lstStyle/>
        <a:p>
          <a:endParaRPr lang="pt-BR"/>
        </a:p>
      </dgm:t>
    </dgm:pt>
    <dgm:pt modelId="{95277CD7-9E12-8D45-9440-148823E40291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AGF e Contrato de Opção</a:t>
          </a:r>
        </a:p>
      </dgm:t>
    </dgm:pt>
    <dgm:pt modelId="{83777AA0-B441-1F46-B27B-35F52B0658C9}" type="parTrans" cxnId="{65876E01-A94B-0442-802B-EB477E11A90A}">
      <dgm:prSet/>
      <dgm:spPr/>
      <dgm:t>
        <a:bodyPr/>
        <a:lstStyle/>
        <a:p>
          <a:endParaRPr lang="pt-BR"/>
        </a:p>
      </dgm:t>
    </dgm:pt>
    <dgm:pt modelId="{E1E78C6A-0B6A-E648-9AA1-DDB50A74D959}" type="sibTrans" cxnId="{65876E01-A94B-0442-802B-EB477E11A90A}">
      <dgm:prSet/>
      <dgm:spPr/>
      <dgm:t>
        <a:bodyPr/>
        <a:lstStyle/>
        <a:p>
          <a:endParaRPr lang="pt-BR"/>
        </a:p>
      </dgm:t>
    </dgm:pt>
    <dgm:pt modelId="{0B8782BC-0ACF-1544-9CEF-7CB2DE49CF54}">
      <dgm:prSet phldrT="[Texto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t-BR" b="1" dirty="0" err="1"/>
            <a:t>R</a:t>
          </a:r>
          <a:r>
            <a:rPr lang="pt-BR" b="1" dirty="0"/>
            <a:t>$ 600.000.000</a:t>
          </a:r>
        </a:p>
      </dgm:t>
    </dgm:pt>
    <dgm:pt modelId="{23D82514-3AE4-6742-A267-EDD40EE74878}" type="parTrans" cxnId="{FDCC81D7-4D0A-654F-820D-89E06066DDC2}">
      <dgm:prSet/>
      <dgm:spPr/>
      <dgm:t>
        <a:bodyPr/>
        <a:lstStyle/>
        <a:p>
          <a:endParaRPr lang="pt-BR"/>
        </a:p>
      </dgm:t>
    </dgm:pt>
    <dgm:pt modelId="{5198F0F7-51CB-3B40-B54B-116D31409267}" type="sibTrans" cxnId="{FDCC81D7-4D0A-654F-820D-89E06066DDC2}">
      <dgm:prSet/>
      <dgm:spPr/>
      <dgm:t>
        <a:bodyPr/>
        <a:lstStyle/>
        <a:p>
          <a:endParaRPr lang="pt-BR"/>
        </a:p>
      </dgm:t>
    </dgm:pt>
    <dgm:pt modelId="{12B67D3D-EEC3-CA46-9F48-A202B98CFBDC}">
      <dgm:prSet custT="1"/>
      <dgm:spPr>
        <a:solidFill>
          <a:srgbClr val="FFC000"/>
        </a:solidFill>
      </dgm:spPr>
      <dgm:t>
        <a:bodyPr/>
        <a:lstStyle/>
        <a:p>
          <a:r>
            <a:rPr lang="pt-BR" sz="3600" b="1" dirty="0">
              <a:solidFill>
                <a:schemeClr val="tx1"/>
              </a:solidFill>
            </a:rPr>
            <a:t>TOTAL</a:t>
          </a:r>
        </a:p>
      </dgm:t>
    </dgm:pt>
    <dgm:pt modelId="{AC16780D-AC4E-534F-86A6-7DC8E4CD49C5}" type="parTrans" cxnId="{0B1D1A9C-B7E1-624E-9724-32C49E89035E}">
      <dgm:prSet/>
      <dgm:spPr/>
      <dgm:t>
        <a:bodyPr/>
        <a:lstStyle/>
        <a:p>
          <a:endParaRPr lang="pt-BR"/>
        </a:p>
      </dgm:t>
    </dgm:pt>
    <dgm:pt modelId="{71E97BA0-24FB-8440-BD08-FFF1EAB49C78}" type="sibTrans" cxnId="{0B1D1A9C-B7E1-624E-9724-32C49E89035E}">
      <dgm:prSet/>
      <dgm:spPr/>
      <dgm:t>
        <a:bodyPr/>
        <a:lstStyle/>
        <a:p>
          <a:endParaRPr lang="pt-BR"/>
        </a:p>
      </dgm:t>
    </dgm:pt>
    <dgm:pt modelId="{787EAAA8-9E1A-5A4D-BA56-E267E661D465}" type="pres">
      <dgm:prSet presAssocID="{097EE5E8-B426-6E41-8088-A833FB0DF463}" presName="Name0" presStyleCnt="0">
        <dgm:presLayoutVars>
          <dgm:dir/>
          <dgm:animLvl val="lvl"/>
          <dgm:resizeHandles val="exact"/>
        </dgm:presLayoutVars>
      </dgm:prSet>
      <dgm:spPr/>
    </dgm:pt>
    <dgm:pt modelId="{28119A2B-9310-874B-BA30-1DC2D09FB45F}" type="pres">
      <dgm:prSet presAssocID="{68290117-D379-7E44-9522-73DD4DE6903E}" presName="linNode" presStyleCnt="0"/>
      <dgm:spPr/>
    </dgm:pt>
    <dgm:pt modelId="{BEB56FB6-6C75-E147-81AD-52F927AE37CA}" type="pres">
      <dgm:prSet presAssocID="{68290117-D379-7E44-9522-73DD4DE6903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86219E8-53FA-2649-8BBD-FD22E0055F8D}" type="pres">
      <dgm:prSet presAssocID="{68290117-D379-7E44-9522-73DD4DE6903E}" presName="descendantText" presStyleLbl="alignAccFollowNode1" presStyleIdx="0" presStyleCnt="3" custLinFactNeighborX="-430" custLinFactNeighborY="0">
        <dgm:presLayoutVars>
          <dgm:bulletEnabled val="1"/>
        </dgm:presLayoutVars>
      </dgm:prSet>
      <dgm:spPr/>
    </dgm:pt>
    <dgm:pt modelId="{357EAEA1-36B7-4448-A3A0-087C3F20631A}" type="pres">
      <dgm:prSet presAssocID="{8BC11CCF-C4FD-524A-B771-6B15A97B6454}" presName="sp" presStyleCnt="0"/>
      <dgm:spPr/>
    </dgm:pt>
    <dgm:pt modelId="{69928B1B-2BF0-F740-AC0F-54BC23F9F177}" type="pres">
      <dgm:prSet presAssocID="{C9CAC0DC-98A2-C54C-A4C3-0055600BAD92}" presName="linNode" presStyleCnt="0"/>
      <dgm:spPr/>
    </dgm:pt>
    <dgm:pt modelId="{1531A1ED-6AC0-2842-8D02-F913180022C7}" type="pres">
      <dgm:prSet presAssocID="{C9CAC0DC-98A2-C54C-A4C3-0055600BAD9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DEEB60A-2990-E143-B2E4-2A6BE0BD6CF4}" type="pres">
      <dgm:prSet presAssocID="{C9CAC0DC-98A2-C54C-A4C3-0055600BAD92}" presName="descendantText" presStyleLbl="alignAccFollowNode1" presStyleIdx="1" presStyleCnt="3">
        <dgm:presLayoutVars>
          <dgm:bulletEnabled val="1"/>
        </dgm:presLayoutVars>
      </dgm:prSet>
      <dgm:spPr/>
    </dgm:pt>
    <dgm:pt modelId="{86F739DF-0FE9-9B41-8788-1E7833E374D2}" type="pres">
      <dgm:prSet presAssocID="{985DE68A-EEAC-9A44-8DE8-E12B036F1A33}" presName="sp" presStyleCnt="0"/>
      <dgm:spPr/>
    </dgm:pt>
    <dgm:pt modelId="{F4A2F3CD-4FE5-DD43-BBB0-B6775291BBA3}" type="pres">
      <dgm:prSet presAssocID="{95277CD7-9E12-8D45-9440-148823E40291}" presName="linNode" presStyleCnt="0"/>
      <dgm:spPr/>
    </dgm:pt>
    <dgm:pt modelId="{17E38DCA-B12D-A64A-8CF8-39423915B27B}" type="pres">
      <dgm:prSet presAssocID="{95277CD7-9E12-8D45-9440-148823E4029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463191C-4172-4140-A7FD-3D49D717B4A6}" type="pres">
      <dgm:prSet presAssocID="{95277CD7-9E12-8D45-9440-148823E40291}" presName="descendantText" presStyleLbl="alignAccFollowNode1" presStyleIdx="2" presStyleCnt="3" custLinFactNeighborY="1205">
        <dgm:presLayoutVars>
          <dgm:bulletEnabled val="1"/>
        </dgm:presLayoutVars>
      </dgm:prSet>
      <dgm:spPr/>
    </dgm:pt>
    <dgm:pt modelId="{04F37256-D95D-3C48-97C3-090555F1ABDB}" type="pres">
      <dgm:prSet presAssocID="{E1E78C6A-0B6A-E648-9AA1-DDB50A74D959}" presName="sp" presStyleCnt="0"/>
      <dgm:spPr/>
    </dgm:pt>
    <dgm:pt modelId="{3A0D8299-57F8-1B45-9E28-FB5BB3D4913E}" type="pres">
      <dgm:prSet presAssocID="{12B67D3D-EEC3-CA46-9F48-A202B98CFBDC}" presName="linNode" presStyleCnt="0"/>
      <dgm:spPr/>
    </dgm:pt>
    <dgm:pt modelId="{0B34D36E-44F5-BA4F-9BE4-2EF88284296F}" type="pres">
      <dgm:prSet presAssocID="{12B67D3D-EEC3-CA46-9F48-A202B98CFBDC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65876E01-A94B-0442-802B-EB477E11A90A}" srcId="{097EE5E8-B426-6E41-8088-A833FB0DF463}" destId="{95277CD7-9E12-8D45-9440-148823E40291}" srcOrd="2" destOrd="0" parTransId="{83777AA0-B441-1F46-B27B-35F52B0658C9}" sibTransId="{E1E78C6A-0B6A-E648-9AA1-DDB50A74D959}"/>
    <dgm:cxn modelId="{7F90E116-A668-A842-B7A7-D0F1191B2C60}" type="presOf" srcId="{68290117-D379-7E44-9522-73DD4DE6903E}" destId="{BEB56FB6-6C75-E147-81AD-52F927AE37CA}" srcOrd="0" destOrd="0" presId="urn:microsoft.com/office/officeart/2005/8/layout/vList5"/>
    <dgm:cxn modelId="{D4569A1F-A5F9-3942-9757-68C964587C6E}" type="presOf" srcId="{12B67D3D-EEC3-CA46-9F48-A202B98CFBDC}" destId="{0B34D36E-44F5-BA4F-9BE4-2EF88284296F}" srcOrd="0" destOrd="0" presId="urn:microsoft.com/office/officeart/2005/8/layout/vList5"/>
    <dgm:cxn modelId="{4C586820-42A9-5347-876E-72FE07A8722E}" srcId="{097EE5E8-B426-6E41-8088-A833FB0DF463}" destId="{68290117-D379-7E44-9522-73DD4DE6903E}" srcOrd="0" destOrd="0" parTransId="{17BC8E77-5FA3-834D-85CB-2B501D3A6634}" sibTransId="{8BC11CCF-C4FD-524A-B771-6B15A97B6454}"/>
    <dgm:cxn modelId="{3B97C727-E4F2-6545-8348-C69941F92C88}" srcId="{C9CAC0DC-98A2-C54C-A4C3-0055600BAD92}" destId="{33EC853D-2E1B-B248-BCCD-522563C34E47}" srcOrd="0" destOrd="0" parTransId="{96DAB83C-55EB-D647-AD18-802CA8B2BD8F}" sibTransId="{C26CBFDA-8009-8A4B-9372-59E6C80D8D36}"/>
    <dgm:cxn modelId="{4F5B9545-383B-E945-8401-E84A73BDF839}" type="presOf" srcId="{95277CD7-9E12-8D45-9440-148823E40291}" destId="{17E38DCA-B12D-A64A-8CF8-39423915B27B}" srcOrd="0" destOrd="0" presId="urn:microsoft.com/office/officeart/2005/8/layout/vList5"/>
    <dgm:cxn modelId="{3331B646-A5DB-B543-B91C-F4340DA94232}" srcId="{68290117-D379-7E44-9522-73DD4DE6903E}" destId="{D3CB2BB8-22D5-7342-960F-89F27038A9DA}" srcOrd="0" destOrd="0" parTransId="{A9B16681-035F-1349-B953-2FA454FACC7E}" sibTransId="{990BF5D2-6CD0-9C41-954A-B15DAFB0CFC0}"/>
    <dgm:cxn modelId="{87B83B75-B063-A74B-97A3-A4ACC6A04BDA}" type="presOf" srcId="{097EE5E8-B426-6E41-8088-A833FB0DF463}" destId="{787EAAA8-9E1A-5A4D-BA56-E267E661D465}" srcOrd="0" destOrd="0" presId="urn:microsoft.com/office/officeart/2005/8/layout/vList5"/>
    <dgm:cxn modelId="{9A6EDA84-35CA-EC4B-8D19-4D4CC338C0B3}" type="presOf" srcId="{D3CB2BB8-22D5-7342-960F-89F27038A9DA}" destId="{686219E8-53FA-2649-8BBD-FD22E0055F8D}" srcOrd="0" destOrd="0" presId="urn:microsoft.com/office/officeart/2005/8/layout/vList5"/>
    <dgm:cxn modelId="{0B1D1A9C-B7E1-624E-9724-32C49E89035E}" srcId="{097EE5E8-B426-6E41-8088-A833FB0DF463}" destId="{12B67D3D-EEC3-CA46-9F48-A202B98CFBDC}" srcOrd="3" destOrd="0" parTransId="{AC16780D-AC4E-534F-86A6-7DC8E4CD49C5}" sibTransId="{71E97BA0-24FB-8440-BD08-FFF1EAB49C78}"/>
    <dgm:cxn modelId="{BBE915A7-A501-904E-AF6F-69A6571FE032}" srcId="{097EE5E8-B426-6E41-8088-A833FB0DF463}" destId="{C9CAC0DC-98A2-C54C-A4C3-0055600BAD92}" srcOrd="1" destOrd="0" parTransId="{BF760074-E560-EF46-936D-80B834752B56}" sibTransId="{985DE68A-EEAC-9A44-8DE8-E12B036F1A33}"/>
    <dgm:cxn modelId="{5ADC4ACF-C845-5D42-9424-6B1D28AB8F42}" type="presOf" srcId="{0B8782BC-0ACF-1544-9CEF-7CB2DE49CF54}" destId="{2463191C-4172-4140-A7FD-3D49D717B4A6}" srcOrd="0" destOrd="0" presId="urn:microsoft.com/office/officeart/2005/8/layout/vList5"/>
    <dgm:cxn modelId="{8F8376D1-A734-7749-B28C-FD6A2DFCAC90}" type="presOf" srcId="{33EC853D-2E1B-B248-BCCD-522563C34E47}" destId="{ADEEB60A-2990-E143-B2E4-2A6BE0BD6CF4}" srcOrd="0" destOrd="0" presId="urn:microsoft.com/office/officeart/2005/8/layout/vList5"/>
    <dgm:cxn modelId="{FDCC81D7-4D0A-654F-820D-89E06066DDC2}" srcId="{95277CD7-9E12-8D45-9440-148823E40291}" destId="{0B8782BC-0ACF-1544-9CEF-7CB2DE49CF54}" srcOrd="0" destOrd="0" parTransId="{23D82514-3AE4-6742-A267-EDD40EE74878}" sibTransId="{5198F0F7-51CB-3B40-B54B-116D31409267}"/>
    <dgm:cxn modelId="{BDB710DE-2480-BB4E-A626-9C7F9AF3B406}" type="presOf" srcId="{C9CAC0DC-98A2-C54C-A4C3-0055600BAD92}" destId="{1531A1ED-6AC0-2842-8D02-F913180022C7}" srcOrd="0" destOrd="0" presId="urn:microsoft.com/office/officeart/2005/8/layout/vList5"/>
    <dgm:cxn modelId="{F4F20ABF-DCDE-BE47-BC23-DD234B48BE75}" type="presParOf" srcId="{787EAAA8-9E1A-5A4D-BA56-E267E661D465}" destId="{28119A2B-9310-874B-BA30-1DC2D09FB45F}" srcOrd="0" destOrd="0" presId="urn:microsoft.com/office/officeart/2005/8/layout/vList5"/>
    <dgm:cxn modelId="{62AE8676-CADB-5E41-812F-EE8A42D6D74F}" type="presParOf" srcId="{28119A2B-9310-874B-BA30-1DC2D09FB45F}" destId="{BEB56FB6-6C75-E147-81AD-52F927AE37CA}" srcOrd="0" destOrd="0" presId="urn:microsoft.com/office/officeart/2005/8/layout/vList5"/>
    <dgm:cxn modelId="{2B765C35-8F40-144D-83C8-914EFCD6BE78}" type="presParOf" srcId="{28119A2B-9310-874B-BA30-1DC2D09FB45F}" destId="{686219E8-53FA-2649-8BBD-FD22E0055F8D}" srcOrd="1" destOrd="0" presId="urn:microsoft.com/office/officeart/2005/8/layout/vList5"/>
    <dgm:cxn modelId="{5B770A18-D85B-0242-A042-11F676B6C9F8}" type="presParOf" srcId="{787EAAA8-9E1A-5A4D-BA56-E267E661D465}" destId="{357EAEA1-36B7-4448-A3A0-087C3F20631A}" srcOrd="1" destOrd="0" presId="urn:microsoft.com/office/officeart/2005/8/layout/vList5"/>
    <dgm:cxn modelId="{A27FB3A0-6D93-2C47-B733-2B8BC18728C0}" type="presParOf" srcId="{787EAAA8-9E1A-5A4D-BA56-E267E661D465}" destId="{69928B1B-2BF0-F740-AC0F-54BC23F9F177}" srcOrd="2" destOrd="0" presId="urn:microsoft.com/office/officeart/2005/8/layout/vList5"/>
    <dgm:cxn modelId="{651465E5-BF8A-E041-A91C-BD041437E696}" type="presParOf" srcId="{69928B1B-2BF0-F740-AC0F-54BC23F9F177}" destId="{1531A1ED-6AC0-2842-8D02-F913180022C7}" srcOrd="0" destOrd="0" presId="urn:microsoft.com/office/officeart/2005/8/layout/vList5"/>
    <dgm:cxn modelId="{68BDC5B6-3116-CE49-B204-39E0FE5296C0}" type="presParOf" srcId="{69928B1B-2BF0-F740-AC0F-54BC23F9F177}" destId="{ADEEB60A-2990-E143-B2E4-2A6BE0BD6CF4}" srcOrd="1" destOrd="0" presId="urn:microsoft.com/office/officeart/2005/8/layout/vList5"/>
    <dgm:cxn modelId="{E243BF05-BBF4-0C44-8706-0C8646EAF53D}" type="presParOf" srcId="{787EAAA8-9E1A-5A4D-BA56-E267E661D465}" destId="{86F739DF-0FE9-9B41-8788-1E7833E374D2}" srcOrd="3" destOrd="0" presId="urn:microsoft.com/office/officeart/2005/8/layout/vList5"/>
    <dgm:cxn modelId="{8C46B50C-E7F5-B54F-A6B7-8BB5B8541E36}" type="presParOf" srcId="{787EAAA8-9E1A-5A4D-BA56-E267E661D465}" destId="{F4A2F3CD-4FE5-DD43-BBB0-B6775291BBA3}" srcOrd="4" destOrd="0" presId="urn:microsoft.com/office/officeart/2005/8/layout/vList5"/>
    <dgm:cxn modelId="{CCCCA99E-4FC5-8D4E-B068-4EBA5B7F2D32}" type="presParOf" srcId="{F4A2F3CD-4FE5-DD43-BBB0-B6775291BBA3}" destId="{17E38DCA-B12D-A64A-8CF8-39423915B27B}" srcOrd="0" destOrd="0" presId="urn:microsoft.com/office/officeart/2005/8/layout/vList5"/>
    <dgm:cxn modelId="{D960F8DF-DDB0-F64B-95C0-78F72FEFDFF2}" type="presParOf" srcId="{F4A2F3CD-4FE5-DD43-BBB0-B6775291BBA3}" destId="{2463191C-4172-4140-A7FD-3D49D717B4A6}" srcOrd="1" destOrd="0" presId="urn:microsoft.com/office/officeart/2005/8/layout/vList5"/>
    <dgm:cxn modelId="{F9744761-025D-054D-8D10-44CA9BD9F454}" type="presParOf" srcId="{787EAAA8-9E1A-5A4D-BA56-E267E661D465}" destId="{04F37256-D95D-3C48-97C3-090555F1ABDB}" srcOrd="5" destOrd="0" presId="urn:microsoft.com/office/officeart/2005/8/layout/vList5"/>
    <dgm:cxn modelId="{FD3BF6DA-590D-224A-B777-BB7915723DFE}" type="presParOf" srcId="{787EAAA8-9E1A-5A4D-BA56-E267E661D465}" destId="{3A0D8299-57F8-1B45-9E28-FB5BB3D4913E}" srcOrd="6" destOrd="0" presId="urn:microsoft.com/office/officeart/2005/8/layout/vList5"/>
    <dgm:cxn modelId="{4B8DB0CC-2A6B-174C-89FD-93DD62A637E7}" type="presParOf" srcId="{3A0D8299-57F8-1B45-9E28-FB5BB3D4913E}" destId="{0B34D36E-44F5-BA4F-9BE4-2EF8828429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12AFDC-5C31-584C-BC5B-DBFDE665A82F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C716C2-E105-B642-8CBB-214DB08FB195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Médios produtores(</a:t>
          </a:r>
          <a:r>
            <a:rPr lang="pt-BR" sz="2000" b="1" dirty="0" err="1">
              <a:solidFill>
                <a:schemeClr val="tx1"/>
              </a:solidFill>
            </a:rPr>
            <a:t>Pronamp</a:t>
          </a:r>
          <a:r>
            <a:rPr lang="pt-BR" sz="2000" b="1" dirty="0">
              <a:solidFill>
                <a:schemeClr val="tx1"/>
              </a:solidFill>
            </a:rPr>
            <a:t>) </a:t>
          </a:r>
        </a:p>
        <a:p>
          <a:r>
            <a:rPr lang="pt-BR" sz="2000" b="1" dirty="0">
              <a:solidFill>
                <a:schemeClr val="tx1"/>
              </a:solidFill>
            </a:rPr>
            <a:t>6% a.a. e 7% a.a. </a:t>
          </a:r>
        </a:p>
      </dgm:t>
    </dgm:pt>
    <dgm:pt modelId="{E787C826-A8CD-2C47-8CBC-208DE8707937}" type="parTrans" cxnId="{1A404346-33B3-7941-A097-FBAB180963A6}">
      <dgm:prSet/>
      <dgm:spPr/>
      <dgm:t>
        <a:bodyPr/>
        <a:lstStyle/>
        <a:p>
          <a:endParaRPr lang="pt-BR"/>
        </a:p>
      </dgm:t>
    </dgm:pt>
    <dgm:pt modelId="{803F12FA-09FE-3A49-AF00-5702823FA12F}" type="sibTrans" cxnId="{1A404346-33B3-7941-A097-FBAB180963A6}">
      <dgm:prSet/>
      <dgm:spPr/>
      <dgm:t>
        <a:bodyPr/>
        <a:lstStyle/>
        <a:p>
          <a:endParaRPr lang="pt-BR"/>
        </a:p>
      </dgm:t>
    </dgm:pt>
    <dgm:pt modelId="{F5BC4334-2F14-C74C-84F1-D40E60F3E050}">
      <dgm:prSet phldrT="[Texto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t-BR" b="1" dirty="0"/>
            <a:t>R$ 26,49 BILHÕES </a:t>
          </a:r>
        </a:p>
      </dgm:t>
    </dgm:pt>
    <dgm:pt modelId="{19EFD3BA-9240-2346-9BEE-CA8FA9881318}" type="parTrans" cxnId="{6BC7451B-723A-2F48-B5E7-0F7FA67DB860}">
      <dgm:prSet/>
      <dgm:spPr/>
      <dgm:t>
        <a:bodyPr/>
        <a:lstStyle/>
        <a:p>
          <a:endParaRPr lang="pt-BR"/>
        </a:p>
      </dgm:t>
    </dgm:pt>
    <dgm:pt modelId="{1DCA75C8-DCE5-914E-950B-9E2DA61905F6}" type="sibTrans" cxnId="{6BC7451B-723A-2F48-B5E7-0F7FA67DB860}">
      <dgm:prSet/>
      <dgm:spPr/>
      <dgm:t>
        <a:bodyPr/>
        <a:lstStyle/>
        <a:p>
          <a:endParaRPr lang="pt-BR"/>
        </a:p>
      </dgm:t>
    </dgm:pt>
    <dgm:pt modelId="{DCE64705-C0B8-B84E-BC3F-109EA6D51247}">
      <dgm:prSet phldrT="[Texto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t-BR" b="1" dirty="0"/>
            <a:t>Possibilidade de financiamento de assistência técnica</a:t>
          </a:r>
        </a:p>
      </dgm:t>
    </dgm:pt>
    <dgm:pt modelId="{B4CD2C1E-0790-294F-B615-EE49A056232C}" type="parTrans" cxnId="{9110A253-D5FC-5445-8D4B-C7A1D8DD496C}">
      <dgm:prSet/>
      <dgm:spPr/>
      <dgm:t>
        <a:bodyPr/>
        <a:lstStyle/>
        <a:p>
          <a:endParaRPr lang="pt-BR"/>
        </a:p>
      </dgm:t>
    </dgm:pt>
    <dgm:pt modelId="{3CD5A641-B4D4-634F-809F-94CC38A21721}" type="sibTrans" cxnId="{9110A253-D5FC-5445-8D4B-C7A1D8DD496C}">
      <dgm:prSet/>
      <dgm:spPr/>
      <dgm:t>
        <a:bodyPr/>
        <a:lstStyle/>
        <a:p>
          <a:endParaRPr lang="pt-BR"/>
        </a:p>
      </dgm:t>
    </dgm:pt>
    <dgm:pt modelId="{B7EEF6C3-A785-6144-A17C-D7C747D653F8}" type="pres">
      <dgm:prSet presAssocID="{1112AFDC-5C31-584C-BC5B-DBFDE665A8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A093DA-307B-DB4A-BB0B-A0C78A51FD4B}" type="pres">
      <dgm:prSet presAssocID="{B7C716C2-E105-B642-8CBB-214DB08FB195}" presName="root" presStyleCnt="0"/>
      <dgm:spPr/>
    </dgm:pt>
    <dgm:pt modelId="{0E62064B-6663-F445-A570-4D1C78A88A6B}" type="pres">
      <dgm:prSet presAssocID="{B7C716C2-E105-B642-8CBB-214DB08FB195}" presName="rootComposite" presStyleCnt="0"/>
      <dgm:spPr/>
    </dgm:pt>
    <dgm:pt modelId="{8CCED050-345D-E347-AB73-12B5693398A2}" type="pres">
      <dgm:prSet presAssocID="{B7C716C2-E105-B642-8CBB-214DB08FB195}" presName="rootText" presStyleLbl="node1" presStyleIdx="0" presStyleCnt="1" custScaleX="104642" custScaleY="94092"/>
      <dgm:spPr/>
    </dgm:pt>
    <dgm:pt modelId="{99297850-A3E1-7644-877C-6679A9E55CC7}" type="pres">
      <dgm:prSet presAssocID="{B7C716C2-E105-B642-8CBB-214DB08FB195}" presName="rootConnector" presStyleLbl="node1" presStyleIdx="0" presStyleCnt="1"/>
      <dgm:spPr/>
    </dgm:pt>
    <dgm:pt modelId="{3902534B-02A6-7649-8877-12AA825D6020}" type="pres">
      <dgm:prSet presAssocID="{B7C716C2-E105-B642-8CBB-214DB08FB195}" presName="childShape" presStyleCnt="0"/>
      <dgm:spPr/>
    </dgm:pt>
    <dgm:pt modelId="{523BAC43-A2B3-834C-B4A6-C662FC34563B}" type="pres">
      <dgm:prSet presAssocID="{19EFD3BA-9240-2346-9BEE-CA8FA9881318}" presName="Name13" presStyleLbl="parChTrans1D2" presStyleIdx="0" presStyleCnt="2"/>
      <dgm:spPr/>
    </dgm:pt>
    <dgm:pt modelId="{026A9C8A-BC90-0745-8E16-20C3B48B8CA4}" type="pres">
      <dgm:prSet presAssocID="{F5BC4334-2F14-C74C-84F1-D40E60F3E050}" presName="childText" presStyleLbl="bgAcc1" presStyleIdx="0" presStyleCnt="2" custScaleX="107535">
        <dgm:presLayoutVars>
          <dgm:bulletEnabled val="1"/>
        </dgm:presLayoutVars>
      </dgm:prSet>
      <dgm:spPr/>
    </dgm:pt>
    <dgm:pt modelId="{DC9F0E4F-8245-3F4E-A2AA-28C1A37ACADA}" type="pres">
      <dgm:prSet presAssocID="{B4CD2C1E-0790-294F-B615-EE49A056232C}" presName="Name13" presStyleLbl="parChTrans1D2" presStyleIdx="1" presStyleCnt="2"/>
      <dgm:spPr/>
    </dgm:pt>
    <dgm:pt modelId="{80227013-F447-834F-A2E5-E72EC37947C7}" type="pres">
      <dgm:prSet presAssocID="{DCE64705-C0B8-B84E-BC3F-109EA6D51247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21671D08-6986-1540-8A3D-43DC02B950AD}" type="presOf" srcId="{19EFD3BA-9240-2346-9BEE-CA8FA9881318}" destId="{523BAC43-A2B3-834C-B4A6-C662FC34563B}" srcOrd="0" destOrd="0" presId="urn:microsoft.com/office/officeart/2005/8/layout/hierarchy3"/>
    <dgm:cxn modelId="{6BC7451B-723A-2F48-B5E7-0F7FA67DB860}" srcId="{B7C716C2-E105-B642-8CBB-214DB08FB195}" destId="{F5BC4334-2F14-C74C-84F1-D40E60F3E050}" srcOrd="0" destOrd="0" parTransId="{19EFD3BA-9240-2346-9BEE-CA8FA9881318}" sibTransId="{1DCA75C8-DCE5-914E-950B-9E2DA61905F6}"/>
    <dgm:cxn modelId="{43BE6023-8E1A-5F4B-843B-F091CF444354}" type="presOf" srcId="{1112AFDC-5C31-584C-BC5B-DBFDE665A82F}" destId="{B7EEF6C3-A785-6144-A17C-D7C747D653F8}" srcOrd="0" destOrd="0" presId="urn:microsoft.com/office/officeart/2005/8/layout/hierarchy3"/>
    <dgm:cxn modelId="{4D4A625F-EA04-B947-A2AB-31E560CDB844}" type="presOf" srcId="{F5BC4334-2F14-C74C-84F1-D40E60F3E050}" destId="{026A9C8A-BC90-0745-8E16-20C3B48B8CA4}" srcOrd="0" destOrd="0" presId="urn:microsoft.com/office/officeart/2005/8/layout/hierarchy3"/>
    <dgm:cxn modelId="{1A404346-33B3-7941-A097-FBAB180963A6}" srcId="{1112AFDC-5C31-584C-BC5B-DBFDE665A82F}" destId="{B7C716C2-E105-B642-8CBB-214DB08FB195}" srcOrd="0" destOrd="0" parTransId="{E787C826-A8CD-2C47-8CBC-208DE8707937}" sibTransId="{803F12FA-09FE-3A49-AF00-5702823FA12F}"/>
    <dgm:cxn modelId="{3D222573-EC79-1E4B-982D-F6D90E6744BD}" type="presOf" srcId="{B7C716C2-E105-B642-8CBB-214DB08FB195}" destId="{99297850-A3E1-7644-877C-6679A9E55CC7}" srcOrd="1" destOrd="0" presId="urn:microsoft.com/office/officeart/2005/8/layout/hierarchy3"/>
    <dgm:cxn modelId="{9110A253-D5FC-5445-8D4B-C7A1D8DD496C}" srcId="{B7C716C2-E105-B642-8CBB-214DB08FB195}" destId="{DCE64705-C0B8-B84E-BC3F-109EA6D51247}" srcOrd="1" destOrd="0" parTransId="{B4CD2C1E-0790-294F-B615-EE49A056232C}" sibTransId="{3CD5A641-B4D4-634F-809F-94CC38A21721}"/>
    <dgm:cxn modelId="{04901297-C06E-9D42-AF63-645D9A14E0A2}" type="presOf" srcId="{DCE64705-C0B8-B84E-BC3F-109EA6D51247}" destId="{80227013-F447-834F-A2E5-E72EC37947C7}" srcOrd="0" destOrd="0" presId="urn:microsoft.com/office/officeart/2005/8/layout/hierarchy3"/>
    <dgm:cxn modelId="{72BB93E7-7F74-9540-8A95-61D1C145B497}" type="presOf" srcId="{B7C716C2-E105-B642-8CBB-214DB08FB195}" destId="{8CCED050-345D-E347-AB73-12B5693398A2}" srcOrd="0" destOrd="0" presId="urn:microsoft.com/office/officeart/2005/8/layout/hierarchy3"/>
    <dgm:cxn modelId="{42A058F2-7545-5B43-A7B1-3A472A5B90B0}" type="presOf" srcId="{B4CD2C1E-0790-294F-B615-EE49A056232C}" destId="{DC9F0E4F-8245-3F4E-A2AA-28C1A37ACADA}" srcOrd="0" destOrd="0" presId="urn:microsoft.com/office/officeart/2005/8/layout/hierarchy3"/>
    <dgm:cxn modelId="{F32F8E3E-43D2-B045-A2C5-F45860C2C068}" type="presParOf" srcId="{B7EEF6C3-A785-6144-A17C-D7C747D653F8}" destId="{B9A093DA-307B-DB4A-BB0B-A0C78A51FD4B}" srcOrd="0" destOrd="0" presId="urn:microsoft.com/office/officeart/2005/8/layout/hierarchy3"/>
    <dgm:cxn modelId="{DF9A3228-087A-1A46-93F7-260255C1A6E7}" type="presParOf" srcId="{B9A093DA-307B-DB4A-BB0B-A0C78A51FD4B}" destId="{0E62064B-6663-F445-A570-4D1C78A88A6B}" srcOrd="0" destOrd="0" presId="urn:microsoft.com/office/officeart/2005/8/layout/hierarchy3"/>
    <dgm:cxn modelId="{8E5AD240-DF31-7940-887A-65B61395E52C}" type="presParOf" srcId="{0E62064B-6663-F445-A570-4D1C78A88A6B}" destId="{8CCED050-345D-E347-AB73-12B5693398A2}" srcOrd="0" destOrd="0" presId="urn:microsoft.com/office/officeart/2005/8/layout/hierarchy3"/>
    <dgm:cxn modelId="{D75A3AD0-290A-604E-90C5-65D278810863}" type="presParOf" srcId="{0E62064B-6663-F445-A570-4D1C78A88A6B}" destId="{99297850-A3E1-7644-877C-6679A9E55CC7}" srcOrd="1" destOrd="0" presId="urn:microsoft.com/office/officeart/2005/8/layout/hierarchy3"/>
    <dgm:cxn modelId="{44F7E739-C1F3-704F-8827-C65CB8A71FDE}" type="presParOf" srcId="{B9A093DA-307B-DB4A-BB0B-A0C78A51FD4B}" destId="{3902534B-02A6-7649-8877-12AA825D6020}" srcOrd="1" destOrd="0" presId="urn:microsoft.com/office/officeart/2005/8/layout/hierarchy3"/>
    <dgm:cxn modelId="{8FE1A76C-F2B7-4A4A-B4A5-BCE18CD02055}" type="presParOf" srcId="{3902534B-02A6-7649-8877-12AA825D6020}" destId="{523BAC43-A2B3-834C-B4A6-C662FC34563B}" srcOrd="0" destOrd="0" presId="urn:microsoft.com/office/officeart/2005/8/layout/hierarchy3"/>
    <dgm:cxn modelId="{B3A2E5A1-C4B2-F14E-804A-9E1F53F0DEDA}" type="presParOf" srcId="{3902534B-02A6-7649-8877-12AA825D6020}" destId="{026A9C8A-BC90-0745-8E16-20C3B48B8CA4}" srcOrd="1" destOrd="0" presId="urn:microsoft.com/office/officeart/2005/8/layout/hierarchy3"/>
    <dgm:cxn modelId="{1D15D963-6A38-FC4F-BA30-7DB5620EF4FE}" type="presParOf" srcId="{3902534B-02A6-7649-8877-12AA825D6020}" destId="{DC9F0E4F-8245-3F4E-A2AA-28C1A37ACADA}" srcOrd="2" destOrd="0" presId="urn:microsoft.com/office/officeart/2005/8/layout/hierarchy3"/>
    <dgm:cxn modelId="{02B78924-03B3-0F42-98F6-D38C7D2F8417}" type="presParOf" srcId="{3902534B-02A6-7649-8877-12AA825D6020}" destId="{80227013-F447-834F-A2E5-E72EC37947C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A400CC-CD6D-E34F-BFB5-E4B65E1BEFD5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E2807B-177E-9643-88EE-3B1CB1FAF505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Demais produtores </a:t>
          </a:r>
        </a:p>
        <a:p>
          <a:r>
            <a:rPr lang="pt-BR" sz="2000" b="1" dirty="0">
              <a:solidFill>
                <a:schemeClr val="tx1"/>
              </a:solidFill>
            </a:rPr>
            <a:t>8,0% a.a.</a:t>
          </a:r>
        </a:p>
      </dgm:t>
    </dgm:pt>
    <dgm:pt modelId="{8E9F05CF-19E8-ED45-8B68-5C0E9D884A0F}" type="parTrans" cxnId="{E451B29E-3D04-084F-B43C-D5B730928A69}">
      <dgm:prSet/>
      <dgm:spPr/>
      <dgm:t>
        <a:bodyPr/>
        <a:lstStyle/>
        <a:p>
          <a:endParaRPr lang="pt-BR"/>
        </a:p>
      </dgm:t>
    </dgm:pt>
    <dgm:pt modelId="{BA5FD14D-1AC6-5742-BEBE-5FEDF094BCB1}" type="sibTrans" cxnId="{E451B29E-3D04-084F-B43C-D5B730928A69}">
      <dgm:prSet/>
      <dgm:spPr/>
      <dgm:t>
        <a:bodyPr/>
        <a:lstStyle/>
        <a:p>
          <a:endParaRPr lang="pt-BR"/>
        </a:p>
      </dgm:t>
    </dgm:pt>
    <dgm:pt modelId="{3F9A7E15-0D8D-6840-A60D-0D992BE22798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Programas de Investimento: de 3% </a:t>
          </a:r>
          <a:r>
            <a:rPr lang="pt-BR" sz="2000" b="1" dirty="0" err="1">
              <a:solidFill>
                <a:schemeClr val="tx1"/>
              </a:solidFill>
            </a:rPr>
            <a:t>a.a</a:t>
          </a:r>
          <a:r>
            <a:rPr lang="pt-BR" sz="2000" b="1" dirty="0">
              <a:solidFill>
                <a:schemeClr val="tx1"/>
              </a:solidFill>
            </a:rPr>
            <a:t> a 10,5% a.a.</a:t>
          </a:r>
        </a:p>
      </dgm:t>
    </dgm:pt>
    <dgm:pt modelId="{E4A86515-36F4-DB47-A8E3-332DBC2BF565}" type="parTrans" cxnId="{C0D07FFF-7770-1342-B19F-93C471CAB20B}">
      <dgm:prSet/>
      <dgm:spPr/>
      <dgm:t>
        <a:bodyPr/>
        <a:lstStyle/>
        <a:p>
          <a:endParaRPr lang="pt-BR"/>
        </a:p>
      </dgm:t>
    </dgm:pt>
    <dgm:pt modelId="{48E8F3DB-6D82-3449-9B3D-97AF4276973F}" type="sibTrans" cxnId="{C0D07FFF-7770-1342-B19F-93C471CAB20B}">
      <dgm:prSet/>
      <dgm:spPr/>
      <dgm:t>
        <a:bodyPr/>
        <a:lstStyle/>
        <a:p>
          <a:endParaRPr lang="pt-BR"/>
        </a:p>
      </dgm:t>
    </dgm:pt>
    <dgm:pt modelId="{AF470603-4DE6-3A4B-9DB5-9571921A770C}" type="pres">
      <dgm:prSet presAssocID="{A2A400CC-CD6D-E34F-BFB5-E4B65E1BEF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64A583-FC19-C04F-A881-DBCCC93ACFB9}" type="pres">
      <dgm:prSet presAssocID="{34E2807B-177E-9643-88EE-3B1CB1FAF505}" presName="root" presStyleCnt="0"/>
      <dgm:spPr/>
    </dgm:pt>
    <dgm:pt modelId="{59179D47-0B04-A846-A264-80FDE00270B6}" type="pres">
      <dgm:prSet presAssocID="{34E2807B-177E-9643-88EE-3B1CB1FAF505}" presName="rootComposite" presStyleCnt="0"/>
      <dgm:spPr/>
    </dgm:pt>
    <dgm:pt modelId="{385FCD45-20E7-6949-A115-756B971889F4}" type="pres">
      <dgm:prSet presAssocID="{34E2807B-177E-9643-88EE-3B1CB1FAF505}" presName="rootText" presStyleLbl="node1" presStyleIdx="0" presStyleCnt="2" custScaleX="127441" custLinFactNeighborX="4777" custLinFactNeighborY="-46303"/>
      <dgm:spPr/>
    </dgm:pt>
    <dgm:pt modelId="{95A937C6-1ECF-8D4D-A337-BE39A8927EFE}" type="pres">
      <dgm:prSet presAssocID="{34E2807B-177E-9643-88EE-3B1CB1FAF505}" presName="rootConnector" presStyleLbl="node1" presStyleIdx="0" presStyleCnt="2"/>
      <dgm:spPr/>
    </dgm:pt>
    <dgm:pt modelId="{478836B8-5268-8341-A1FF-3692E8FFFD08}" type="pres">
      <dgm:prSet presAssocID="{34E2807B-177E-9643-88EE-3B1CB1FAF505}" presName="childShape" presStyleCnt="0"/>
      <dgm:spPr/>
    </dgm:pt>
    <dgm:pt modelId="{D7124F90-A839-1848-A88B-15919C4407BC}" type="pres">
      <dgm:prSet presAssocID="{3F9A7E15-0D8D-6840-A60D-0D992BE22798}" presName="root" presStyleCnt="0"/>
      <dgm:spPr/>
    </dgm:pt>
    <dgm:pt modelId="{25EF4FEA-A684-DF43-96A9-7B79A642CDD2}" type="pres">
      <dgm:prSet presAssocID="{3F9A7E15-0D8D-6840-A60D-0D992BE22798}" presName="rootComposite" presStyleCnt="0"/>
      <dgm:spPr/>
    </dgm:pt>
    <dgm:pt modelId="{7ABF3890-E391-4E40-AC2F-9B005DD55778}" type="pres">
      <dgm:prSet presAssocID="{3F9A7E15-0D8D-6840-A60D-0D992BE22798}" presName="rootText" presStyleLbl="node1" presStyleIdx="1" presStyleCnt="2" custScaleX="127520" custScaleY="146037" custLinFactX="-47205" custLinFactNeighborX="-100000" custLinFactNeighborY="76160"/>
      <dgm:spPr/>
    </dgm:pt>
    <dgm:pt modelId="{0AC998EA-60BE-5D42-A0E5-AD7D3900C70C}" type="pres">
      <dgm:prSet presAssocID="{3F9A7E15-0D8D-6840-A60D-0D992BE22798}" presName="rootConnector" presStyleLbl="node1" presStyleIdx="1" presStyleCnt="2"/>
      <dgm:spPr/>
    </dgm:pt>
    <dgm:pt modelId="{2E4925BE-B6F5-8A46-87AC-E31807B0E863}" type="pres">
      <dgm:prSet presAssocID="{3F9A7E15-0D8D-6840-A60D-0D992BE22798}" presName="childShape" presStyleCnt="0"/>
      <dgm:spPr/>
    </dgm:pt>
  </dgm:ptLst>
  <dgm:cxnLst>
    <dgm:cxn modelId="{41991D02-E4E6-2F47-A3A0-84DA64BE3BD3}" type="presOf" srcId="{34E2807B-177E-9643-88EE-3B1CB1FAF505}" destId="{95A937C6-1ECF-8D4D-A337-BE39A8927EFE}" srcOrd="1" destOrd="0" presId="urn:microsoft.com/office/officeart/2005/8/layout/hierarchy3"/>
    <dgm:cxn modelId="{0CA22504-5BC5-1243-AFF4-F58EDB8CC08C}" type="presOf" srcId="{A2A400CC-CD6D-E34F-BFB5-E4B65E1BEFD5}" destId="{AF470603-4DE6-3A4B-9DB5-9571921A770C}" srcOrd="0" destOrd="0" presId="urn:microsoft.com/office/officeart/2005/8/layout/hierarchy3"/>
    <dgm:cxn modelId="{E451B29E-3D04-084F-B43C-D5B730928A69}" srcId="{A2A400CC-CD6D-E34F-BFB5-E4B65E1BEFD5}" destId="{34E2807B-177E-9643-88EE-3B1CB1FAF505}" srcOrd="0" destOrd="0" parTransId="{8E9F05CF-19E8-ED45-8B68-5C0E9D884A0F}" sibTransId="{BA5FD14D-1AC6-5742-BEBE-5FEDF094BCB1}"/>
    <dgm:cxn modelId="{0B7296B2-74AA-1A48-8814-8F13BA6CEAE7}" type="presOf" srcId="{3F9A7E15-0D8D-6840-A60D-0D992BE22798}" destId="{7ABF3890-E391-4E40-AC2F-9B005DD55778}" srcOrd="0" destOrd="0" presId="urn:microsoft.com/office/officeart/2005/8/layout/hierarchy3"/>
    <dgm:cxn modelId="{0C760DD5-1F30-5F44-80C8-6F4105351AF2}" type="presOf" srcId="{34E2807B-177E-9643-88EE-3B1CB1FAF505}" destId="{385FCD45-20E7-6949-A115-756B971889F4}" srcOrd="0" destOrd="0" presId="urn:microsoft.com/office/officeart/2005/8/layout/hierarchy3"/>
    <dgm:cxn modelId="{A1E641EA-456F-9F4B-883C-A2814D22B0F5}" type="presOf" srcId="{3F9A7E15-0D8D-6840-A60D-0D992BE22798}" destId="{0AC998EA-60BE-5D42-A0E5-AD7D3900C70C}" srcOrd="1" destOrd="0" presId="urn:microsoft.com/office/officeart/2005/8/layout/hierarchy3"/>
    <dgm:cxn modelId="{C0D07FFF-7770-1342-B19F-93C471CAB20B}" srcId="{A2A400CC-CD6D-E34F-BFB5-E4B65E1BEFD5}" destId="{3F9A7E15-0D8D-6840-A60D-0D992BE22798}" srcOrd="1" destOrd="0" parTransId="{E4A86515-36F4-DB47-A8E3-332DBC2BF565}" sibTransId="{48E8F3DB-6D82-3449-9B3D-97AF4276973F}"/>
    <dgm:cxn modelId="{8515EABE-D5D1-4D46-AA87-499B9BEAC74F}" type="presParOf" srcId="{AF470603-4DE6-3A4B-9DB5-9571921A770C}" destId="{9764A583-FC19-C04F-A881-DBCCC93ACFB9}" srcOrd="0" destOrd="0" presId="urn:microsoft.com/office/officeart/2005/8/layout/hierarchy3"/>
    <dgm:cxn modelId="{326C101A-75A4-1348-A114-35AE7C0A7A42}" type="presParOf" srcId="{9764A583-FC19-C04F-A881-DBCCC93ACFB9}" destId="{59179D47-0B04-A846-A264-80FDE00270B6}" srcOrd="0" destOrd="0" presId="urn:microsoft.com/office/officeart/2005/8/layout/hierarchy3"/>
    <dgm:cxn modelId="{713B5434-A56D-1B4C-9D28-A71CEF88475B}" type="presParOf" srcId="{59179D47-0B04-A846-A264-80FDE00270B6}" destId="{385FCD45-20E7-6949-A115-756B971889F4}" srcOrd="0" destOrd="0" presId="urn:microsoft.com/office/officeart/2005/8/layout/hierarchy3"/>
    <dgm:cxn modelId="{30FDA552-27E7-BB4C-89CC-C80D1616DEAE}" type="presParOf" srcId="{59179D47-0B04-A846-A264-80FDE00270B6}" destId="{95A937C6-1ECF-8D4D-A337-BE39A8927EFE}" srcOrd="1" destOrd="0" presId="urn:microsoft.com/office/officeart/2005/8/layout/hierarchy3"/>
    <dgm:cxn modelId="{084A75FC-D29A-8B46-999E-FF32E22E7824}" type="presParOf" srcId="{9764A583-FC19-C04F-A881-DBCCC93ACFB9}" destId="{478836B8-5268-8341-A1FF-3692E8FFFD08}" srcOrd="1" destOrd="0" presId="urn:microsoft.com/office/officeart/2005/8/layout/hierarchy3"/>
    <dgm:cxn modelId="{C6F56EFB-A17C-6249-88A3-847421C1B573}" type="presParOf" srcId="{AF470603-4DE6-3A4B-9DB5-9571921A770C}" destId="{D7124F90-A839-1848-A88B-15919C4407BC}" srcOrd="1" destOrd="0" presId="urn:microsoft.com/office/officeart/2005/8/layout/hierarchy3"/>
    <dgm:cxn modelId="{F583E462-FCF2-714D-85F9-0BEEB5F672EB}" type="presParOf" srcId="{D7124F90-A839-1848-A88B-15919C4407BC}" destId="{25EF4FEA-A684-DF43-96A9-7B79A642CDD2}" srcOrd="0" destOrd="0" presId="urn:microsoft.com/office/officeart/2005/8/layout/hierarchy3"/>
    <dgm:cxn modelId="{FE061720-3879-374C-B12B-097BB1A90B27}" type="presParOf" srcId="{25EF4FEA-A684-DF43-96A9-7B79A642CDD2}" destId="{7ABF3890-E391-4E40-AC2F-9B005DD55778}" srcOrd="0" destOrd="0" presId="urn:microsoft.com/office/officeart/2005/8/layout/hierarchy3"/>
    <dgm:cxn modelId="{148B9DE9-0618-624E-8315-62FBC2B7034C}" type="presParOf" srcId="{25EF4FEA-A684-DF43-96A9-7B79A642CDD2}" destId="{0AC998EA-60BE-5D42-A0E5-AD7D3900C70C}" srcOrd="1" destOrd="0" presId="urn:microsoft.com/office/officeart/2005/8/layout/hierarchy3"/>
    <dgm:cxn modelId="{481766A7-A1E6-4A41-B635-EB42C70C2108}" type="presParOf" srcId="{D7124F90-A839-1848-A88B-15919C4407BC}" destId="{2E4925BE-B6F5-8A46-87AC-E31807B0E86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1C5D39-FD10-FC44-A486-C18E8B1F96B7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DEA6D5-9FED-A94F-9994-959965348892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O Programa de Modernização da Agricultura e Conservação dos Recursos Naturais (MODERAGRO) financiará aos produtores:</a:t>
          </a:r>
        </a:p>
      </dgm:t>
    </dgm:pt>
    <dgm:pt modelId="{F15FCC19-F2FA-B64F-A469-5F5440B3226D}" type="parTrans" cxnId="{7BDF18C6-3C55-694F-8BD7-E78DF544DE44}">
      <dgm:prSet/>
      <dgm:spPr/>
      <dgm:t>
        <a:bodyPr/>
        <a:lstStyle/>
        <a:p>
          <a:endParaRPr lang="pt-BR"/>
        </a:p>
      </dgm:t>
    </dgm:pt>
    <dgm:pt modelId="{3DA2115D-41B3-E845-8002-D37AD04FAC65}" type="sibTrans" cxnId="{7BDF18C6-3C55-694F-8BD7-E78DF544DE44}">
      <dgm:prSet/>
      <dgm:spPr/>
      <dgm:t>
        <a:bodyPr/>
        <a:lstStyle/>
        <a:p>
          <a:endParaRPr lang="pt-BR"/>
        </a:p>
      </dgm:t>
    </dgm:pt>
    <dgm:pt modelId="{F4C5254C-9B77-7342-BB88-89B443A90A59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A cana-de-açúcar e o seu processamento para a produção de cachaça</a:t>
          </a:r>
        </a:p>
      </dgm:t>
    </dgm:pt>
    <dgm:pt modelId="{CD118798-CECE-0F4A-9465-1EF02C878352}" type="parTrans" cxnId="{CC579DFA-33A5-A847-9E53-B2DEE3CB5F28}">
      <dgm:prSet/>
      <dgm:spPr/>
      <dgm:t>
        <a:bodyPr/>
        <a:lstStyle/>
        <a:p>
          <a:endParaRPr lang="pt-BR"/>
        </a:p>
      </dgm:t>
    </dgm:pt>
    <dgm:pt modelId="{2C18F09F-A7EB-B34A-AA72-F89F1ACF8AD9}" type="sibTrans" cxnId="{CC579DFA-33A5-A847-9E53-B2DEE3CB5F28}">
      <dgm:prSet/>
      <dgm:spPr/>
      <dgm:t>
        <a:bodyPr/>
        <a:lstStyle/>
        <a:p>
          <a:endParaRPr lang="pt-BR"/>
        </a:p>
      </dgm:t>
    </dgm:pt>
    <dgm:pt modelId="{D346149C-EEC4-384A-9FB7-FE6D32E1E09F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A cultura da </a:t>
          </a:r>
        </a:p>
        <a:p>
          <a:r>
            <a:rPr lang="pt-BR" dirty="0">
              <a:solidFill>
                <a:schemeClr val="tx1"/>
              </a:solidFill>
            </a:rPr>
            <a:t>erva-mate </a:t>
          </a:r>
        </a:p>
      </dgm:t>
    </dgm:pt>
    <dgm:pt modelId="{B950A61F-F2F3-204B-8257-3C5F66EB79FF}" type="parTrans" cxnId="{64D31FFD-AABD-894F-A8E1-ACC5613C9F36}">
      <dgm:prSet/>
      <dgm:spPr/>
      <dgm:t>
        <a:bodyPr/>
        <a:lstStyle/>
        <a:p>
          <a:endParaRPr lang="pt-BR"/>
        </a:p>
      </dgm:t>
    </dgm:pt>
    <dgm:pt modelId="{0EA92751-F93D-5445-A580-31E9854F2C40}" type="sibTrans" cxnId="{64D31FFD-AABD-894F-A8E1-ACC5613C9F36}">
      <dgm:prSet/>
      <dgm:spPr/>
      <dgm:t>
        <a:bodyPr/>
        <a:lstStyle/>
        <a:p>
          <a:endParaRPr lang="pt-BR"/>
        </a:p>
      </dgm:t>
    </dgm:pt>
    <dgm:pt modelId="{0605032B-5704-E94A-855D-9A5D4DC520B0}" type="pres">
      <dgm:prSet presAssocID="{211C5D39-FD10-FC44-A486-C18E8B1F96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EBAF11-F971-E14C-A1EB-6898A6E96A33}" type="pres">
      <dgm:prSet presAssocID="{72DEA6D5-9FED-A94F-9994-959965348892}" presName="vertOne" presStyleCnt="0"/>
      <dgm:spPr/>
    </dgm:pt>
    <dgm:pt modelId="{BA197C23-9366-154C-B61F-EC2497C4F4A1}" type="pres">
      <dgm:prSet presAssocID="{72DEA6D5-9FED-A94F-9994-959965348892}" presName="txOne" presStyleLbl="node0" presStyleIdx="0" presStyleCnt="1">
        <dgm:presLayoutVars>
          <dgm:chPref val="3"/>
        </dgm:presLayoutVars>
      </dgm:prSet>
      <dgm:spPr/>
    </dgm:pt>
    <dgm:pt modelId="{1403BA09-FFE2-DD41-AB6D-B68057393493}" type="pres">
      <dgm:prSet presAssocID="{72DEA6D5-9FED-A94F-9994-959965348892}" presName="parTransOne" presStyleCnt="0"/>
      <dgm:spPr/>
    </dgm:pt>
    <dgm:pt modelId="{CA35B99E-CD8A-4643-97C0-94E421F46D7D}" type="pres">
      <dgm:prSet presAssocID="{72DEA6D5-9FED-A94F-9994-959965348892}" presName="horzOne" presStyleCnt="0"/>
      <dgm:spPr/>
    </dgm:pt>
    <dgm:pt modelId="{82A1DA63-E545-D448-A846-A818710EE995}" type="pres">
      <dgm:prSet presAssocID="{F4C5254C-9B77-7342-BB88-89B443A90A59}" presName="vertTwo" presStyleCnt="0"/>
      <dgm:spPr/>
    </dgm:pt>
    <dgm:pt modelId="{8E3530DF-8DA9-B740-9E42-DA01065B813A}" type="pres">
      <dgm:prSet presAssocID="{F4C5254C-9B77-7342-BB88-89B443A90A59}" presName="txTwo" presStyleLbl="node2" presStyleIdx="0" presStyleCnt="2">
        <dgm:presLayoutVars>
          <dgm:chPref val="3"/>
        </dgm:presLayoutVars>
      </dgm:prSet>
      <dgm:spPr/>
    </dgm:pt>
    <dgm:pt modelId="{6F709D33-8735-7246-82E9-7421DF38022D}" type="pres">
      <dgm:prSet presAssocID="{F4C5254C-9B77-7342-BB88-89B443A90A59}" presName="horzTwo" presStyleCnt="0"/>
      <dgm:spPr/>
    </dgm:pt>
    <dgm:pt modelId="{F570B964-032F-9F42-95C3-7FEFBA644574}" type="pres">
      <dgm:prSet presAssocID="{2C18F09F-A7EB-B34A-AA72-F89F1ACF8AD9}" presName="sibSpaceTwo" presStyleCnt="0"/>
      <dgm:spPr/>
    </dgm:pt>
    <dgm:pt modelId="{FD7ECF7C-F37E-B047-BA2C-D14727A818E5}" type="pres">
      <dgm:prSet presAssocID="{D346149C-EEC4-384A-9FB7-FE6D32E1E09F}" presName="vertTwo" presStyleCnt="0"/>
      <dgm:spPr/>
    </dgm:pt>
    <dgm:pt modelId="{46681CF5-E788-0246-853B-CDE92A618660}" type="pres">
      <dgm:prSet presAssocID="{D346149C-EEC4-384A-9FB7-FE6D32E1E09F}" presName="txTwo" presStyleLbl="node2" presStyleIdx="1" presStyleCnt="2">
        <dgm:presLayoutVars>
          <dgm:chPref val="3"/>
        </dgm:presLayoutVars>
      </dgm:prSet>
      <dgm:spPr/>
    </dgm:pt>
    <dgm:pt modelId="{D9CA28AF-B473-DC4C-8831-3B12920532C7}" type="pres">
      <dgm:prSet presAssocID="{D346149C-EEC4-384A-9FB7-FE6D32E1E09F}" presName="horzTwo" presStyleCnt="0"/>
      <dgm:spPr/>
    </dgm:pt>
  </dgm:ptLst>
  <dgm:cxnLst>
    <dgm:cxn modelId="{03823509-6110-C04A-87DB-84647473F5C4}" type="presOf" srcId="{211C5D39-FD10-FC44-A486-C18E8B1F96B7}" destId="{0605032B-5704-E94A-855D-9A5D4DC520B0}" srcOrd="0" destOrd="0" presId="urn:microsoft.com/office/officeart/2005/8/layout/hierarchy4"/>
    <dgm:cxn modelId="{F00B7764-5C83-E341-A1F1-C3E5CA6B6CAC}" type="presOf" srcId="{F4C5254C-9B77-7342-BB88-89B443A90A59}" destId="{8E3530DF-8DA9-B740-9E42-DA01065B813A}" srcOrd="0" destOrd="0" presId="urn:microsoft.com/office/officeart/2005/8/layout/hierarchy4"/>
    <dgm:cxn modelId="{0BF41F87-1753-CC43-A36C-FBC1074EC4D9}" type="presOf" srcId="{72DEA6D5-9FED-A94F-9994-959965348892}" destId="{BA197C23-9366-154C-B61F-EC2497C4F4A1}" srcOrd="0" destOrd="0" presId="urn:microsoft.com/office/officeart/2005/8/layout/hierarchy4"/>
    <dgm:cxn modelId="{B584D6A7-E07F-DC4D-BF42-A108E6261588}" type="presOf" srcId="{D346149C-EEC4-384A-9FB7-FE6D32E1E09F}" destId="{46681CF5-E788-0246-853B-CDE92A618660}" srcOrd="0" destOrd="0" presId="urn:microsoft.com/office/officeart/2005/8/layout/hierarchy4"/>
    <dgm:cxn modelId="{7BDF18C6-3C55-694F-8BD7-E78DF544DE44}" srcId="{211C5D39-FD10-FC44-A486-C18E8B1F96B7}" destId="{72DEA6D5-9FED-A94F-9994-959965348892}" srcOrd="0" destOrd="0" parTransId="{F15FCC19-F2FA-B64F-A469-5F5440B3226D}" sibTransId="{3DA2115D-41B3-E845-8002-D37AD04FAC65}"/>
    <dgm:cxn modelId="{CC579DFA-33A5-A847-9E53-B2DEE3CB5F28}" srcId="{72DEA6D5-9FED-A94F-9994-959965348892}" destId="{F4C5254C-9B77-7342-BB88-89B443A90A59}" srcOrd="0" destOrd="0" parTransId="{CD118798-CECE-0F4A-9465-1EF02C878352}" sibTransId="{2C18F09F-A7EB-B34A-AA72-F89F1ACF8AD9}"/>
    <dgm:cxn modelId="{64D31FFD-AABD-894F-A8E1-ACC5613C9F36}" srcId="{72DEA6D5-9FED-A94F-9994-959965348892}" destId="{D346149C-EEC4-384A-9FB7-FE6D32E1E09F}" srcOrd="1" destOrd="0" parTransId="{B950A61F-F2F3-204B-8257-3C5F66EB79FF}" sibTransId="{0EA92751-F93D-5445-A580-31E9854F2C40}"/>
    <dgm:cxn modelId="{AF57A254-A4A3-874B-9E04-F40C6A98D300}" type="presParOf" srcId="{0605032B-5704-E94A-855D-9A5D4DC520B0}" destId="{DAEBAF11-F971-E14C-A1EB-6898A6E96A33}" srcOrd="0" destOrd="0" presId="urn:microsoft.com/office/officeart/2005/8/layout/hierarchy4"/>
    <dgm:cxn modelId="{EC0E15F3-2103-A445-B54B-86E63A13AF5A}" type="presParOf" srcId="{DAEBAF11-F971-E14C-A1EB-6898A6E96A33}" destId="{BA197C23-9366-154C-B61F-EC2497C4F4A1}" srcOrd="0" destOrd="0" presId="urn:microsoft.com/office/officeart/2005/8/layout/hierarchy4"/>
    <dgm:cxn modelId="{B7355D7A-76B6-EA4E-87A9-2C05837B93EE}" type="presParOf" srcId="{DAEBAF11-F971-E14C-A1EB-6898A6E96A33}" destId="{1403BA09-FFE2-DD41-AB6D-B68057393493}" srcOrd="1" destOrd="0" presId="urn:microsoft.com/office/officeart/2005/8/layout/hierarchy4"/>
    <dgm:cxn modelId="{12FA08B9-A8E1-C042-9C69-1DEA6EE2D670}" type="presParOf" srcId="{DAEBAF11-F971-E14C-A1EB-6898A6E96A33}" destId="{CA35B99E-CD8A-4643-97C0-94E421F46D7D}" srcOrd="2" destOrd="0" presId="urn:microsoft.com/office/officeart/2005/8/layout/hierarchy4"/>
    <dgm:cxn modelId="{B5C55772-5175-8140-B9C1-EC1F16D60A5F}" type="presParOf" srcId="{CA35B99E-CD8A-4643-97C0-94E421F46D7D}" destId="{82A1DA63-E545-D448-A846-A818710EE995}" srcOrd="0" destOrd="0" presId="urn:microsoft.com/office/officeart/2005/8/layout/hierarchy4"/>
    <dgm:cxn modelId="{4345A2F6-69E9-7943-B481-F32CCE480894}" type="presParOf" srcId="{82A1DA63-E545-D448-A846-A818710EE995}" destId="{8E3530DF-8DA9-B740-9E42-DA01065B813A}" srcOrd="0" destOrd="0" presId="urn:microsoft.com/office/officeart/2005/8/layout/hierarchy4"/>
    <dgm:cxn modelId="{0116DCC9-A4F5-8647-9201-C9242F45C85F}" type="presParOf" srcId="{82A1DA63-E545-D448-A846-A818710EE995}" destId="{6F709D33-8735-7246-82E9-7421DF38022D}" srcOrd="1" destOrd="0" presId="urn:microsoft.com/office/officeart/2005/8/layout/hierarchy4"/>
    <dgm:cxn modelId="{203FD9BF-1FB6-0B4D-8286-EB07B8B58BE2}" type="presParOf" srcId="{CA35B99E-CD8A-4643-97C0-94E421F46D7D}" destId="{F570B964-032F-9F42-95C3-7FEFBA644574}" srcOrd="1" destOrd="0" presId="urn:microsoft.com/office/officeart/2005/8/layout/hierarchy4"/>
    <dgm:cxn modelId="{616F1C74-1342-ED41-85AD-A9F183872EF5}" type="presParOf" srcId="{CA35B99E-CD8A-4643-97C0-94E421F46D7D}" destId="{FD7ECF7C-F37E-B047-BA2C-D14727A818E5}" srcOrd="2" destOrd="0" presId="urn:microsoft.com/office/officeart/2005/8/layout/hierarchy4"/>
    <dgm:cxn modelId="{CBFE934E-0899-D746-9295-F40B4FA5FB46}" type="presParOf" srcId="{FD7ECF7C-F37E-B047-BA2C-D14727A818E5}" destId="{46681CF5-E788-0246-853B-CDE92A618660}" srcOrd="0" destOrd="0" presId="urn:microsoft.com/office/officeart/2005/8/layout/hierarchy4"/>
    <dgm:cxn modelId="{CED17348-1589-DC48-89C9-4198A2F89152}" type="presParOf" srcId="{FD7ECF7C-F37E-B047-BA2C-D14727A818E5}" destId="{D9CA28AF-B473-DC4C-8831-3B12920532C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2005D5-CD18-9E47-8CC0-02C6539E115C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4E87379-794D-1249-ABF4-29313248F376}">
      <dgm:prSet phldrT="[Texto]" custT="1"/>
      <dgm:spPr>
        <a:solidFill>
          <a:srgbClr val="FFC000"/>
        </a:solidFill>
      </dgm:spPr>
      <dgm:t>
        <a:bodyPr/>
        <a:lstStyle/>
        <a:p>
          <a:pPr algn="ctr"/>
          <a:endParaRPr lang="pt-BR" sz="3500" b="1" dirty="0">
            <a:solidFill>
              <a:schemeClr val="tx1"/>
            </a:solidFill>
          </a:endParaRPr>
        </a:p>
        <a:p>
          <a:pPr algn="ctr"/>
          <a:endParaRPr lang="pt-BR" sz="3500" b="1" dirty="0">
            <a:solidFill>
              <a:schemeClr val="tx1"/>
            </a:solidFill>
          </a:endParaRPr>
        </a:p>
        <a:p>
          <a:pPr algn="ctr"/>
          <a:endParaRPr lang="pt-BR" sz="3500" b="1" dirty="0">
            <a:solidFill>
              <a:schemeClr val="tx1"/>
            </a:solidFill>
          </a:endParaRPr>
        </a:p>
        <a:p>
          <a:pPr algn="ctr"/>
          <a:endParaRPr lang="pt-BR" sz="3500" b="1" dirty="0">
            <a:solidFill>
              <a:schemeClr val="tx1"/>
            </a:solidFill>
          </a:endParaRPr>
        </a:p>
        <a:p>
          <a:pPr algn="ctr"/>
          <a:endParaRPr lang="pt-BR" sz="3200" b="1" dirty="0">
            <a:solidFill>
              <a:schemeClr val="tx1"/>
            </a:solidFill>
          </a:endParaRPr>
        </a:p>
        <a:p>
          <a:pPr algn="ctr"/>
          <a:r>
            <a:rPr lang="pt-BR" sz="3200" b="1" dirty="0">
              <a:solidFill>
                <a:schemeClr val="tx1"/>
              </a:solidFill>
            </a:rPr>
            <a:t>Serão criados preços de referência</a:t>
          </a:r>
        </a:p>
      </dgm:t>
    </dgm:pt>
    <dgm:pt modelId="{ED6FCEA9-6E75-2F48-B4C4-F929C7254884}" type="parTrans" cxnId="{617A23E4-4836-1B49-B434-9E9E3472F716}">
      <dgm:prSet/>
      <dgm:spPr/>
      <dgm:t>
        <a:bodyPr/>
        <a:lstStyle/>
        <a:p>
          <a:endParaRPr lang="pt-BR"/>
        </a:p>
      </dgm:t>
    </dgm:pt>
    <dgm:pt modelId="{070E3040-FD5D-8644-8BB7-158BF604D210}" type="sibTrans" cxnId="{617A23E4-4836-1B49-B434-9E9E3472F716}">
      <dgm:prSet/>
      <dgm:spPr/>
      <dgm:t>
        <a:bodyPr/>
        <a:lstStyle/>
        <a:p>
          <a:endParaRPr lang="pt-BR"/>
        </a:p>
      </dgm:t>
    </dgm:pt>
    <dgm:pt modelId="{5A9811B2-CE44-DD43-8D66-821954AC92D4}" type="pres">
      <dgm:prSet presAssocID="{C92005D5-CD18-9E47-8CC0-02C6539E115C}" presName="diagram" presStyleCnt="0">
        <dgm:presLayoutVars>
          <dgm:dir/>
          <dgm:resizeHandles val="exact"/>
        </dgm:presLayoutVars>
      </dgm:prSet>
      <dgm:spPr/>
    </dgm:pt>
    <dgm:pt modelId="{80CC4AFF-2EAB-714D-9CA9-FED5D4890BF3}" type="pres">
      <dgm:prSet presAssocID="{94E87379-794D-1249-ABF4-29313248F376}" presName="node" presStyleLbl="node1" presStyleIdx="0" presStyleCnt="1" custLinFactNeighborX="895" custLinFactNeighborY="-25">
        <dgm:presLayoutVars>
          <dgm:bulletEnabled val="1"/>
        </dgm:presLayoutVars>
      </dgm:prSet>
      <dgm:spPr/>
    </dgm:pt>
  </dgm:ptLst>
  <dgm:cxnLst>
    <dgm:cxn modelId="{1E3E6236-DD53-5145-A6E5-D9B01E41DDA7}" type="presOf" srcId="{94E87379-794D-1249-ABF4-29313248F376}" destId="{80CC4AFF-2EAB-714D-9CA9-FED5D4890BF3}" srcOrd="0" destOrd="0" presId="urn:microsoft.com/office/officeart/2005/8/layout/default"/>
    <dgm:cxn modelId="{AA96AAB0-5544-2C44-8984-7C6FCE56A937}" type="presOf" srcId="{C92005D5-CD18-9E47-8CC0-02C6539E115C}" destId="{5A9811B2-CE44-DD43-8D66-821954AC92D4}" srcOrd="0" destOrd="0" presId="urn:microsoft.com/office/officeart/2005/8/layout/default"/>
    <dgm:cxn modelId="{617A23E4-4836-1B49-B434-9E9E3472F716}" srcId="{C92005D5-CD18-9E47-8CC0-02C6539E115C}" destId="{94E87379-794D-1249-ABF4-29313248F376}" srcOrd="0" destOrd="0" parTransId="{ED6FCEA9-6E75-2F48-B4C4-F929C7254884}" sibTransId="{070E3040-FD5D-8644-8BB7-158BF604D210}"/>
    <dgm:cxn modelId="{1B8BAF92-1364-1D47-AB08-DE2B617522C0}" type="presParOf" srcId="{5A9811B2-CE44-DD43-8D66-821954AC92D4}" destId="{80CC4AFF-2EAB-714D-9CA9-FED5D4890BF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2005D5-CD18-9E47-8CC0-02C6539E115C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4E87379-794D-1249-ABF4-29313248F376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Fixar o limite de crédito do </a:t>
          </a:r>
          <a:r>
            <a:rPr lang="pt-BR" b="1" dirty="0" err="1">
              <a:solidFill>
                <a:schemeClr val="tx1"/>
              </a:solidFill>
            </a:rPr>
            <a:t>Moderinfra</a:t>
          </a:r>
          <a:endParaRPr lang="pt-BR" b="1" dirty="0">
            <a:solidFill>
              <a:schemeClr val="tx1"/>
            </a:solidFill>
          </a:endParaRPr>
        </a:p>
      </dgm:t>
    </dgm:pt>
    <dgm:pt modelId="{ED6FCEA9-6E75-2F48-B4C4-F929C7254884}" type="parTrans" cxnId="{617A23E4-4836-1B49-B434-9E9E3472F71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70E3040-FD5D-8644-8BB7-158BF604D210}" type="sibTrans" cxnId="{617A23E4-4836-1B49-B434-9E9E3472F71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21D782E-AB73-F94A-A011-805FAB87B0B1}">
      <dgm:prSet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R</a:t>
          </a:r>
          <a:r>
            <a:rPr lang="pt-BR" b="1" dirty="0">
              <a:solidFill>
                <a:schemeClr val="tx1"/>
              </a:solidFill>
            </a:rPr>
            <a:t>$ 3,3 milhões (empreendimento individual) </a:t>
          </a:r>
          <a:endParaRPr lang="pt-BR" b="1" dirty="0"/>
        </a:p>
      </dgm:t>
    </dgm:pt>
    <dgm:pt modelId="{EC948EAD-D692-8C42-99DD-97FE5595ABCA}" type="parTrans" cxnId="{06804EB3-CD4C-F94E-AEE3-916BCB31976D}">
      <dgm:prSet/>
      <dgm:spPr/>
      <dgm:t>
        <a:bodyPr/>
        <a:lstStyle/>
        <a:p>
          <a:endParaRPr lang="pt-BR"/>
        </a:p>
      </dgm:t>
    </dgm:pt>
    <dgm:pt modelId="{D8070A2A-289D-B847-A071-A5A232A99E33}" type="sibTrans" cxnId="{06804EB3-CD4C-F94E-AEE3-916BCB31976D}">
      <dgm:prSet/>
      <dgm:spPr/>
      <dgm:t>
        <a:bodyPr/>
        <a:lstStyle/>
        <a:p>
          <a:endParaRPr lang="pt-BR"/>
        </a:p>
      </dgm:t>
    </dgm:pt>
    <dgm:pt modelId="{0ABF4984-D910-A54A-B8DE-D7951BED4864}">
      <dgm:prSet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R</a:t>
          </a:r>
          <a:r>
            <a:rPr lang="pt-BR" b="1" dirty="0">
              <a:solidFill>
                <a:schemeClr val="tx1"/>
              </a:solidFill>
            </a:rPr>
            <a:t>$ 9,9 milhões (empreendimento coletivo)</a:t>
          </a:r>
        </a:p>
      </dgm:t>
    </dgm:pt>
    <dgm:pt modelId="{C0675DB4-898F-B944-9FC4-0F5D82FA0BCA}" type="parTrans" cxnId="{2B46E6AA-20D1-C54B-A4B9-D6D22E4A125D}">
      <dgm:prSet/>
      <dgm:spPr/>
      <dgm:t>
        <a:bodyPr/>
        <a:lstStyle/>
        <a:p>
          <a:endParaRPr lang="pt-BR"/>
        </a:p>
      </dgm:t>
    </dgm:pt>
    <dgm:pt modelId="{DC29686F-823F-114E-856D-260706D9FE62}" type="sibTrans" cxnId="{2B46E6AA-20D1-C54B-A4B9-D6D22E4A125D}">
      <dgm:prSet/>
      <dgm:spPr/>
      <dgm:t>
        <a:bodyPr/>
        <a:lstStyle/>
        <a:p>
          <a:endParaRPr lang="pt-BR"/>
        </a:p>
      </dgm:t>
    </dgm:pt>
    <dgm:pt modelId="{8884C15C-0418-6641-B989-EBB086A631A1}" type="pres">
      <dgm:prSet presAssocID="{C92005D5-CD18-9E47-8CC0-02C6539E11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F6DDC7-5844-A14C-9C0C-0AB0E5F4177A}" type="pres">
      <dgm:prSet presAssocID="{94E87379-794D-1249-ABF4-29313248F376}" presName="root" presStyleCnt="0"/>
      <dgm:spPr/>
    </dgm:pt>
    <dgm:pt modelId="{B3309901-994E-2247-BDDD-077E5D41C8C5}" type="pres">
      <dgm:prSet presAssocID="{94E87379-794D-1249-ABF4-29313248F376}" presName="rootComposite" presStyleCnt="0"/>
      <dgm:spPr/>
    </dgm:pt>
    <dgm:pt modelId="{AE065DF2-40A0-4C4E-9580-EF206EC4459E}" type="pres">
      <dgm:prSet presAssocID="{94E87379-794D-1249-ABF4-29313248F376}" presName="rootText" presStyleLbl="node1" presStyleIdx="0" presStyleCnt="1" custScaleX="192038"/>
      <dgm:spPr/>
    </dgm:pt>
    <dgm:pt modelId="{869509DC-9D5A-8746-8F9C-BED11C3E10D6}" type="pres">
      <dgm:prSet presAssocID="{94E87379-794D-1249-ABF4-29313248F376}" presName="rootConnector" presStyleLbl="node1" presStyleIdx="0" presStyleCnt="1"/>
      <dgm:spPr/>
    </dgm:pt>
    <dgm:pt modelId="{44B771A9-6CDE-C74E-99AE-94AC7FCB8137}" type="pres">
      <dgm:prSet presAssocID="{94E87379-794D-1249-ABF4-29313248F376}" presName="childShape" presStyleCnt="0"/>
      <dgm:spPr/>
    </dgm:pt>
    <dgm:pt modelId="{FCDE14EE-075E-0A40-A292-B1CBB86B7A0B}" type="pres">
      <dgm:prSet presAssocID="{EC948EAD-D692-8C42-99DD-97FE5595ABCA}" presName="Name13" presStyleLbl="parChTrans1D2" presStyleIdx="0" presStyleCnt="2"/>
      <dgm:spPr/>
    </dgm:pt>
    <dgm:pt modelId="{083FC1D3-BE7B-3544-AC40-F36BB6DA0B50}" type="pres">
      <dgm:prSet presAssocID="{021D782E-AB73-F94A-A011-805FAB87B0B1}" presName="childText" presStyleLbl="bgAcc1" presStyleIdx="0" presStyleCnt="2" custScaleX="159251">
        <dgm:presLayoutVars>
          <dgm:bulletEnabled val="1"/>
        </dgm:presLayoutVars>
      </dgm:prSet>
      <dgm:spPr/>
    </dgm:pt>
    <dgm:pt modelId="{73E5D011-934F-CE4B-8EA4-177F39428916}" type="pres">
      <dgm:prSet presAssocID="{C0675DB4-898F-B944-9FC4-0F5D82FA0BCA}" presName="Name13" presStyleLbl="parChTrans1D2" presStyleIdx="1" presStyleCnt="2"/>
      <dgm:spPr/>
    </dgm:pt>
    <dgm:pt modelId="{E8141717-1CF1-4F4F-BFE1-E79B14C6CBE3}" type="pres">
      <dgm:prSet presAssocID="{0ABF4984-D910-A54A-B8DE-D7951BED4864}" presName="childText" presStyleLbl="bgAcc1" presStyleIdx="1" presStyleCnt="2" custScaleX="159251">
        <dgm:presLayoutVars>
          <dgm:bulletEnabled val="1"/>
        </dgm:presLayoutVars>
      </dgm:prSet>
      <dgm:spPr/>
    </dgm:pt>
  </dgm:ptLst>
  <dgm:cxnLst>
    <dgm:cxn modelId="{134A5400-5A58-2D4C-8952-8BB811999401}" type="presOf" srcId="{EC948EAD-D692-8C42-99DD-97FE5595ABCA}" destId="{FCDE14EE-075E-0A40-A292-B1CBB86B7A0B}" srcOrd="0" destOrd="0" presId="urn:microsoft.com/office/officeart/2005/8/layout/hierarchy3"/>
    <dgm:cxn modelId="{E6E7310E-9A2D-0341-9130-D1D4F956F1F9}" type="presOf" srcId="{C92005D5-CD18-9E47-8CC0-02C6539E115C}" destId="{8884C15C-0418-6641-B989-EBB086A631A1}" srcOrd="0" destOrd="0" presId="urn:microsoft.com/office/officeart/2005/8/layout/hierarchy3"/>
    <dgm:cxn modelId="{8D64C223-3399-C646-8495-F016D33EB2F6}" type="presOf" srcId="{021D782E-AB73-F94A-A011-805FAB87B0B1}" destId="{083FC1D3-BE7B-3544-AC40-F36BB6DA0B50}" srcOrd="0" destOrd="0" presId="urn:microsoft.com/office/officeart/2005/8/layout/hierarchy3"/>
    <dgm:cxn modelId="{EE09E928-A15D-9349-9B74-283964841895}" type="presOf" srcId="{94E87379-794D-1249-ABF4-29313248F376}" destId="{AE065DF2-40A0-4C4E-9580-EF206EC4459E}" srcOrd="0" destOrd="0" presId="urn:microsoft.com/office/officeart/2005/8/layout/hierarchy3"/>
    <dgm:cxn modelId="{A9CA1D2C-218E-BF49-B413-B259A131420A}" type="presOf" srcId="{0ABF4984-D910-A54A-B8DE-D7951BED4864}" destId="{E8141717-1CF1-4F4F-BFE1-E79B14C6CBE3}" srcOrd="0" destOrd="0" presId="urn:microsoft.com/office/officeart/2005/8/layout/hierarchy3"/>
    <dgm:cxn modelId="{E57EEC6E-2AF6-B241-B117-E2DFC3A9DD6C}" type="presOf" srcId="{94E87379-794D-1249-ABF4-29313248F376}" destId="{869509DC-9D5A-8746-8F9C-BED11C3E10D6}" srcOrd="1" destOrd="0" presId="urn:microsoft.com/office/officeart/2005/8/layout/hierarchy3"/>
    <dgm:cxn modelId="{FB8D8183-158B-E64F-BF84-7AF56D3A346D}" type="presOf" srcId="{C0675DB4-898F-B944-9FC4-0F5D82FA0BCA}" destId="{73E5D011-934F-CE4B-8EA4-177F39428916}" srcOrd="0" destOrd="0" presId="urn:microsoft.com/office/officeart/2005/8/layout/hierarchy3"/>
    <dgm:cxn modelId="{2B46E6AA-20D1-C54B-A4B9-D6D22E4A125D}" srcId="{94E87379-794D-1249-ABF4-29313248F376}" destId="{0ABF4984-D910-A54A-B8DE-D7951BED4864}" srcOrd="1" destOrd="0" parTransId="{C0675DB4-898F-B944-9FC4-0F5D82FA0BCA}" sibTransId="{DC29686F-823F-114E-856D-260706D9FE62}"/>
    <dgm:cxn modelId="{06804EB3-CD4C-F94E-AEE3-916BCB31976D}" srcId="{94E87379-794D-1249-ABF4-29313248F376}" destId="{021D782E-AB73-F94A-A011-805FAB87B0B1}" srcOrd="0" destOrd="0" parTransId="{EC948EAD-D692-8C42-99DD-97FE5595ABCA}" sibTransId="{D8070A2A-289D-B847-A071-A5A232A99E33}"/>
    <dgm:cxn modelId="{617A23E4-4836-1B49-B434-9E9E3472F716}" srcId="{C92005D5-CD18-9E47-8CC0-02C6539E115C}" destId="{94E87379-794D-1249-ABF4-29313248F376}" srcOrd="0" destOrd="0" parTransId="{ED6FCEA9-6E75-2F48-B4C4-F929C7254884}" sibTransId="{070E3040-FD5D-8644-8BB7-158BF604D210}"/>
    <dgm:cxn modelId="{4CC3DE5A-EFED-9F4E-BC41-42EADE039AA9}" type="presParOf" srcId="{8884C15C-0418-6641-B989-EBB086A631A1}" destId="{96F6DDC7-5844-A14C-9C0C-0AB0E5F4177A}" srcOrd="0" destOrd="0" presId="urn:microsoft.com/office/officeart/2005/8/layout/hierarchy3"/>
    <dgm:cxn modelId="{30A5C229-B647-DD42-BA08-D56E8AC16BBC}" type="presParOf" srcId="{96F6DDC7-5844-A14C-9C0C-0AB0E5F4177A}" destId="{B3309901-994E-2247-BDDD-077E5D41C8C5}" srcOrd="0" destOrd="0" presId="urn:microsoft.com/office/officeart/2005/8/layout/hierarchy3"/>
    <dgm:cxn modelId="{F56B75CD-BCFE-4843-BDDF-1C0292AA0F8A}" type="presParOf" srcId="{B3309901-994E-2247-BDDD-077E5D41C8C5}" destId="{AE065DF2-40A0-4C4E-9580-EF206EC4459E}" srcOrd="0" destOrd="0" presId="urn:microsoft.com/office/officeart/2005/8/layout/hierarchy3"/>
    <dgm:cxn modelId="{F7DB1B9F-03F7-FD4A-8569-2B1B1AD6B3C7}" type="presParOf" srcId="{B3309901-994E-2247-BDDD-077E5D41C8C5}" destId="{869509DC-9D5A-8746-8F9C-BED11C3E10D6}" srcOrd="1" destOrd="0" presId="urn:microsoft.com/office/officeart/2005/8/layout/hierarchy3"/>
    <dgm:cxn modelId="{5ECDBD26-244B-9149-9D65-513BE9833EAC}" type="presParOf" srcId="{96F6DDC7-5844-A14C-9C0C-0AB0E5F4177A}" destId="{44B771A9-6CDE-C74E-99AE-94AC7FCB8137}" srcOrd="1" destOrd="0" presId="urn:microsoft.com/office/officeart/2005/8/layout/hierarchy3"/>
    <dgm:cxn modelId="{B4B4FCCA-A58E-3049-A121-2BE5316537D5}" type="presParOf" srcId="{44B771A9-6CDE-C74E-99AE-94AC7FCB8137}" destId="{FCDE14EE-075E-0A40-A292-B1CBB86B7A0B}" srcOrd="0" destOrd="0" presId="urn:microsoft.com/office/officeart/2005/8/layout/hierarchy3"/>
    <dgm:cxn modelId="{0BC93125-17E1-E349-905A-E6A775562EB3}" type="presParOf" srcId="{44B771A9-6CDE-C74E-99AE-94AC7FCB8137}" destId="{083FC1D3-BE7B-3544-AC40-F36BB6DA0B50}" srcOrd="1" destOrd="0" presId="urn:microsoft.com/office/officeart/2005/8/layout/hierarchy3"/>
    <dgm:cxn modelId="{63852FBA-6DE6-1941-B285-882BDC35BA92}" type="presParOf" srcId="{44B771A9-6CDE-C74E-99AE-94AC7FCB8137}" destId="{73E5D011-934F-CE4B-8EA4-177F39428916}" srcOrd="2" destOrd="0" presId="urn:microsoft.com/office/officeart/2005/8/layout/hierarchy3"/>
    <dgm:cxn modelId="{A907B987-414B-1647-86B8-1A8DFE319158}" type="presParOf" srcId="{44B771A9-6CDE-C74E-99AE-94AC7FCB8137}" destId="{E8141717-1CF1-4F4F-BFE1-E79B14C6CB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26C889-C144-AD4B-82BD-4C878E135A5B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8C8576-1CB8-E04E-9427-32037EA67AB5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AMPLIAÇÃO DAS FONTES DE FINANCIAMENTO</a:t>
          </a:r>
        </a:p>
      </dgm:t>
    </dgm:pt>
    <dgm:pt modelId="{AC270A5A-5801-BB4A-A467-F182218BB38D}" type="parTrans" cxnId="{9657DE21-FA5D-B344-A889-8DC4400B4ACC}">
      <dgm:prSet/>
      <dgm:spPr/>
      <dgm:t>
        <a:bodyPr/>
        <a:lstStyle/>
        <a:p>
          <a:endParaRPr lang="pt-BR"/>
        </a:p>
      </dgm:t>
    </dgm:pt>
    <dgm:pt modelId="{77C83F72-A13B-BF44-8F9A-7BF29AF9B762}" type="sibTrans" cxnId="{9657DE21-FA5D-B344-A889-8DC4400B4ACC}">
      <dgm:prSet/>
      <dgm:spPr/>
      <dgm:t>
        <a:bodyPr/>
        <a:lstStyle/>
        <a:p>
          <a:endParaRPr lang="pt-BR"/>
        </a:p>
      </dgm:t>
    </dgm:pt>
    <dgm:pt modelId="{E0D3F018-4EF8-7049-B028-2822D713592F}">
      <dgm:prSet phldrT="[Texto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t-BR" b="1" dirty="0"/>
            <a:t>LCA: </a:t>
          </a:r>
          <a:r>
            <a:rPr lang="pt-BR" b="1" dirty="0" err="1"/>
            <a:t>R</a:t>
          </a:r>
          <a:r>
            <a:rPr lang="pt-BR" b="1" dirty="0"/>
            <a:t>$ 55 bilhões</a:t>
          </a:r>
        </a:p>
      </dgm:t>
    </dgm:pt>
    <dgm:pt modelId="{BB76D52A-D705-5B4F-B76E-C32E463FA02F}" type="parTrans" cxnId="{99DE6825-5629-7D49-9EEF-F8AF2F7AAA83}">
      <dgm:prSet/>
      <dgm:spPr/>
      <dgm:t>
        <a:bodyPr/>
        <a:lstStyle/>
        <a:p>
          <a:endParaRPr lang="pt-BR"/>
        </a:p>
      </dgm:t>
    </dgm:pt>
    <dgm:pt modelId="{0B38DCDC-A99F-7B4F-9CB9-FAECB7C5C00B}" type="sibTrans" cxnId="{99DE6825-5629-7D49-9EEF-F8AF2F7AAA83}">
      <dgm:prSet/>
      <dgm:spPr/>
      <dgm:t>
        <a:bodyPr/>
        <a:lstStyle/>
        <a:p>
          <a:endParaRPr lang="pt-BR"/>
        </a:p>
      </dgm:t>
    </dgm:pt>
    <dgm:pt modelId="{622928DD-1F5C-2240-A83F-9A1DF6CE4B56}">
      <dgm:prSet phldrT="[Texto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t-BR" b="1" dirty="0"/>
            <a:t>CPR emitida com correção pela variação cambial </a:t>
          </a:r>
        </a:p>
      </dgm:t>
    </dgm:pt>
    <dgm:pt modelId="{CC737902-B350-E745-B7DD-068801928451}" type="parTrans" cxnId="{72808D70-0F4B-AE49-ADD9-486D8B2AB897}">
      <dgm:prSet/>
      <dgm:spPr/>
      <dgm:t>
        <a:bodyPr/>
        <a:lstStyle/>
        <a:p>
          <a:endParaRPr lang="pt-BR"/>
        </a:p>
      </dgm:t>
    </dgm:pt>
    <dgm:pt modelId="{1AC46AFF-B6A0-604F-A5C3-6B48A25C988F}" type="sibTrans" cxnId="{72808D70-0F4B-AE49-ADD9-486D8B2AB897}">
      <dgm:prSet/>
      <dgm:spPr/>
      <dgm:t>
        <a:bodyPr/>
        <a:lstStyle/>
        <a:p>
          <a:endParaRPr lang="pt-BR"/>
        </a:p>
      </dgm:t>
    </dgm:pt>
    <dgm:pt modelId="{0C7A0E6C-70C5-EE49-849A-552E85C8155B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PATRIMÔNIO DE AFETAÇÃO </a:t>
          </a:r>
        </a:p>
      </dgm:t>
    </dgm:pt>
    <dgm:pt modelId="{4A5EC1AF-CBFB-0E4D-A516-74FE2DE104E0}" type="parTrans" cxnId="{2551897A-8583-2249-90BD-E3D6296E53E9}">
      <dgm:prSet/>
      <dgm:spPr/>
      <dgm:t>
        <a:bodyPr/>
        <a:lstStyle/>
        <a:p>
          <a:endParaRPr lang="pt-BR"/>
        </a:p>
      </dgm:t>
    </dgm:pt>
    <dgm:pt modelId="{24E962F8-BEA9-5845-A551-DB41351B0BA6}" type="sibTrans" cxnId="{2551897A-8583-2249-90BD-E3D6296E53E9}">
      <dgm:prSet/>
      <dgm:spPr/>
      <dgm:t>
        <a:bodyPr/>
        <a:lstStyle/>
        <a:p>
          <a:endParaRPr lang="pt-BR"/>
        </a:p>
      </dgm:t>
    </dgm:pt>
    <dgm:pt modelId="{1659AB2B-A126-594C-B611-74A2C27C5838}" type="pres">
      <dgm:prSet presAssocID="{ED26C889-C144-AD4B-82BD-4C878E135A5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02DF18-EDC4-0F48-9E6D-1EA5AF8A60C3}" type="pres">
      <dgm:prSet presAssocID="{0C8C8576-1CB8-E04E-9427-32037EA67AB5}" presName="root" presStyleCnt="0"/>
      <dgm:spPr/>
    </dgm:pt>
    <dgm:pt modelId="{50C8B84E-ED9D-EF43-9BCD-943BF872AA07}" type="pres">
      <dgm:prSet presAssocID="{0C8C8576-1CB8-E04E-9427-32037EA67AB5}" presName="rootComposite" presStyleCnt="0"/>
      <dgm:spPr/>
    </dgm:pt>
    <dgm:pt modelId="{113BC67B-3E51-414D-A6FF-C0AF45DE46E0}" type="pres">
      <dgm:prSet presAssocID="{0C8C8576-1CB8-E04E-9427-32037EA67AB5}" presName="rootText" presStyleLbl="node1" presStyleIdx="0" presStyleCnt="2"/>
      <dgm:spPr/>
    </dgm:pt>
    <dgm:pt modelId="{0A6D5E41-2F6A-1B46-B53B-D792A86DE366}" type="pres">
      <dgm:prSet presAssocID="{0C8C8576-1CB8-E04E-9427-32037EA67AB5}" presName="rootConnector" presStyleLbl="node1" presStyleIdx="0" presStyleCnt="2"/>
      <dgm:spPr/>
    </dgm:pt>
    <dgm:pt modelId="{DC09CD02-E8EB-1C43-83E5-FDB92D214707}" type="pres">
      <dgm:prSet presAssocID="{0C8C8576-1CB8-E04E-9427-32037EA67AB5}" presName="childShape" presStyleCnt="0"/>
      <dgm:spPr/>
    </dgm:pt>
    <dgm:pt modelId="{C3D2BDFB-B5E6-6F43-8FA1-897A395AD652}" type="pres">
      <dgm:prSet presAssocID="{BB76D52A-D705-5B4F-B76E-C32E463FA02F}" presName="Name13" presStyleLbl="parChTrans1D2" presStyleIdx="0" presStyleCnt="2"/>
      <dgm:spPr/>
    </dgm:pt>
    <dgm:pt modelId="{2E3B75E9-F7E3-8240-A36B-D7771479BFBB}" type="pres">
      <dgm:prSet presAssocID="{E0D3F018-4EF8-7049-B028-2822D713592F}" presName="childText" presStyleLbl="bgAcc1" presStyleIdx="0" presStyleCnt="2">
        <dgm:presLayoutVars>
          <dgm:bulletEnabled val="1"/>
        </dgm:presLayoutVars>
      </dgm:prSet>
      <dgm:spPr/>
    </dgm:pt>
    <dgm:pt modelId="{73890BDC-CBE3-7045-B30B-B05B85DF8397}" type="pres">
      <dgm:prSet presAssocID="{CC737902-B350-E745-B7DD-068801928451}" presName="Name13" presStyleLbl="parChTrans1D2" presStyleIdx="1" presStyleCnt="2"/>
      <dgm:spPr/>
    </dgm:pt>
    <dgm:pt modelId="{758541DF-CAA8-4A48-B2EE-DD63029B5735}" type="pres">
      <dgm:prSet presAssocID="{622928DD-1F5C-2240-A83F-9A1DF6CE4B56}" presName="childText" presStyleLbl="bgAcc1" presStyleIdx="1" presStyleCnt="2">
        <dgm:presLayoutVars>
          <dgm:bulletEnabled val="1"/>
        </dgm:presLayoutVars>
      </dgm:prSet>
      <dgm:spPr/>
    </dgm:pt>
    <dgm:pt modelId="{B615074F-85B5-A54A-85A6-3B45185D4EC9}" type="pres">
      <dgm:prSet presAssocID="{0C7A0E6C-70C5-EE49-849A-552E85C8155B}" presName="root" presStyleCnt="0"/>
      <dgm:spPr/>
    </dgm:pt>
    <dgm:pt modelId="{44886F7E-6785-114B-90C3-142AF99ED9DA}" type="pres">
      <dgm:prSet presAssocID="{0C7A0E6C-70C5-EE49-849A-552E85C8155B}" presName="rootComposite" presStyleCnt="0"/>
      <dgm:spPr/>
    </dgm:pt>
    <dgm:pt modelId="{D198058C-C738-A64A-B4FF-6F5C6373592D}" type="pres">
      <dgm:prSet presAssocID="{0C7A0E6C-70C5-EE49-849A-552E85C8155B}" presName="rootText" presStyleLbl="node1" presStyleIdx="1" presStyleCnt="2" custLinFactNeighborX="-821" custLinFactNeighborY="-417"/>
      <dgm:spPr/>
    </dgm:pt>
    <dgm:pt modelId="{E2D5DB83-48C9-FE4E-8696-A266C7F0DE9C}" type="pres">
      <dgm:prSet presAssocID="{0C7A0E6C-70C5-EE49-849A-552E85C8155B}" presName="rootConnector" presStyleLbl="node1" presStyleIdx="1" presStyleCnt="2"/>
      <dgm:spPr/>
    </dgm:pt>
    <dgm:pt modelId="{7AD64E55-FFE3-5A41-9F0A-34B51B547A7C}" type="pres">
      <dgm:prSet presAssocID="{0C7A0E6C-70C5-EE49-849A-552E85C8155B}" presName="childShape" presStyleCnt="0"/>
      <dgm:spPr/>
    </dgm:pt>
  </dgm:ptLst>
  <dgm:cxnLst>
    <dgm:cxn modelId="{9657DE21-FA5D-B344-A889-8DC4400B4ACC}" srcId="{ED26C889-C144-AD4B-82BD-4C878E135A5B}" destId="{0C8C8576-1CB8-E04E-9427-32037EA67AB5}" srcOrd="0" destOrd="0" parTransId="{AC270A5A-5801-BB4A-A467-F182218BB38D}" sibTransId="{77C83F72-A13B-BF44-8F9A-7BF29AF9B762}"/>
    <dgm:cxn modelId="{99DE6825-5629-7D49-9EEF-F8AF2F7AAA83}" srcId="{0C8C8576-1CB8-E04E-9427-32037EA67AB5}" destId="{E0D3F018-4EF8-7049-B028-2822D713592F}" srcOrd="0" destOrd="0" parTransId="{BB76D52A-D705-5B4F-B76E-C32E463FA02F}" sibTransId="{0B38DCDC-A99F-7B4F-9CB9-FAECB7C5C00B}"/>
    <dgm:cxn modelId="{A59F3B67-8527-7947-A204-3821A6C40097}" type="presOf" srcId="{CC737902-B350-E745-B7DD-068801928451}" destId="{73890BDC-CBE3-7045-B30B-B05B85DF8397}" srcOrd="0" destOrd="0" presId="urn:microsoft.com/office/officeart/2005/8/layout/hierarchy3"/>
    <dgm:cxn modelId="{2769036F-5247-AF44-B6AE-BAB86BFB33B2}" type="presOf" srcId="{622928DD-1F5C-2240-A83F-9A1DF6CE4B56}" destId="{758541DF-CAA8-4A48-B2EE-DD63029B5735}" srcOrd="0" destOrd="0" presId="urn:microsoft.com/office/officeart/2005/8/layout/hierarchy3"/>
    <dgm:cxn modelId="{72808D70-0F4B-AE49-ADD9-486D8B2AB897}" srcId="{0C8C8576-1CB8-E04E-9427-32037EA67AB5}" destId="{622928DD-1F5C-2240-A83F-9A1DF6CE4B56}" srcOrd="1" destOrd="0" parTransId="{CC737902-B350-E745-B7DD-068801928451}" sibTransId="{1AC46AFF-B6A0-604F-A5C3-6B48A25C988F}"/>
    <dgm:cxn modelId="{EBF9ED55-27DE-5642-B5A8-4C9801739F5A}" type="presOf" srcId="{BB76D52A-D705-5B4F-B76E-C32E463FA02F}" destId="{C3D2BDFB-B5E6-6F43-8FA1-897A395AD652}" srcOrd="0" destOrd="0" presId="urn:microsoft.com/office/officeart/2005/8/layout/hierarchy3"/>
    <dgm:cxn modelId="{2551897A-8583-2249-90BD-E3D6296E53E9}" srcId="{ED26C889-C144-AD4B-82BD-4C878E135A5B}" destId="{0C7A0E6C-70C5-EE49-849A-552E85C8155B}" srcOrd="1" destOrd="0" parTransId="{4A5EC1AF-CBFB-0E4D-A516-74FE2DE104E0}" sibTransId="{24E962F8-BEA9-5845-A551-DB41351B0BA6}"/>
    <dgm:cxn modelId="{AFE16388-C706-7A40-ACCB-EAD58BCD886D}" type="presOf" srcId="{0C7A0E6C-70C5-EE49-849A-552E85C8155B}" destId="{D198058C-C738-A64A-B4FF-6F5C6373592D}" srcOrd="0" destOrd="0" presId="urn:microsoft.com/office/officeart/2005/8/layout/hierarchy3"/>
    <dgm:cxn modelId="{13CB3E91-98B1-5943-83F3-66EEA58D2408}" type="presOf" srcId="{E0D3F018-4EF8-7049-B028-2822D713592F}" destId="{2E3B75E9-F7E3-8240-A36B-D7771479BFBB}" srcOrd="0" destOrd="0" presId="urn:microsoft.com/office/officeart/2005/8/layout/hierarchy3"/>
    <dgm:cxn modelId="{E8436ABC-A959-6A45-AD7E-D477E48D3322}" type="presOf" srcId="{0C7A0E6C-70C5-EE49-849A-552E85C8155B}" destId="{E2D5DB83-48C9-FE4E-8696-A266C7F0DE9C}" srcOrd="1" destOrd="0" presId="urn:microsoft.com/office/officeart/2005/8/layout/hierarchy3"/>
    <dgm:cxn modelId="{1430C7C2-F82B-8D40-9DA8-A6EB7561A460}" type="presOf" srcId="{0C8C8576-1CB8-E04E-9427-32037EA67AB5}" destId="{0A6D5E41-2F6A-1B46-B53B-D792A86DE366}" srcOrd="1" destOrd="0" presId="urn:microsoft.com/office/officeart/2005/8/layout/hierarchy3"/>
    <dgm:cxn modelId="{904905EB-C483-D54D-AD4F-93761DA240F3}" type="presOf" srcId="{ED26C889-C144-AD4B-82BD-4C878E135A5B}" destId="{1659AB2B-A126-594C-B611-74A2C27C5838}" srcOrd="0" destOrd="0" presId="urn:microsoft.com/office/officeart/2005/8/layout/hierarchy3"/>
    <dgm:cxn modelId="{D8183AEC-6433-EE41-94D7-A33FC27A0E78}" type="presOf" srcId="{0C8C8576-1CB8-E04E-9427-32037EA67AB5}" destId="{113BC67B-3E51-414D-A6FF-C0AF45DE46E0}" srcOrd="0" destOrd="0" presId="urn:microsoft.com/office/officeart/2005/8/layout/hierarchy3"/>
    <dgm:cxn modelId="{762C49EA-D15D-4A44-976D-F0EEB7C2259B}" type="presParOf" srcId="{1659AB2B-A126-594C-B611-74A2C27C5838}" destId="{0F02DF18-EDC4-0F48-9E6D-1EA5AF8A60C3}" srcOrd="0" destOrd="0" presId="urn:microsoft.com/office/officeart/2005/8/layout/hierarchy3"/>
    <dgm:cxn modelId="{7E69D9D6-D352-F641-AAF9-D7BE526C708B}" type="presParOf" srcId="{0F02DF18-EDC4-0F48-9E6D-1EA5AF8A60C3}" destId="{50C8B84E-ED9D-EF43-9BCD-943BF872AA07}" srcOrd="0" destOrd="0" presId="urn:microsoft.com/office/officeart/2005/8/layout/hierarchy3"/>
    <dgm:cxn modelId="{136FD934-0E43-AE4F-B2F6-7F6ECE83E301}" type="presParOf" srcId="{50C8B84E-ED9D-EF43-9BCD-943BF872AA07}" destId="{113BC67B-3E51-414D-A6FF-C0AF45DE46E0}" srcOrd="0" destOrd="0" presId="urn:microsoft.com/office/officeart/2005/8/layout/hierarchy3"/>
    <dgm:cxn modelId="{C6021424-33E4-1A49-9B01-D4D2ED1991F6}" type="presParOf" srcId="{50C8B84E-ED9D-EF43-9BCD-943BF872AA07}" destId="{0A6D5E41-2F6A-1B46-B53B-D792A86DE366}" srcOrd="1" destOrd="0" presId="urn:microsoft.com/office/officeart/2005/8/layout/hierarchy3"/>
    <dgm:cxn modelId="{66D8D388-1913-7B4E-BC07-4D2534FBE18D}" type="presParOf" srcId="{0F02DF18-EDC4-0F48-9E6D-1EA5AF8A60C3}" destId="{DC09CD02-E8EB-1C43-83E5-FDB92D214707}" srcOrd="1" destOrd="0" presId="urn:microsoft.com/office/officeart/2005/8/layout/hierarchy3"/>
    <dgm:cxn modelId="{C073F8B3-A193-A747-AFEA-15E88BE03E8E}" type="presParOf" srcId="{DC09CD02-E8EB-1C43-83E5-FDB92D214707}" destId="{C3D2BDFB-B5E6-6F43-8FA1-897A395AD652}" srcOrd="0" destOrd="0" presId="urn:microsoft.com/office/officeart/2005/8/layout/hierarchy3"/>
    <dgm:cxn modelId="{8CEF247C-A04F-F943-AC35-7A1BDBB44EA3}" type="presParOf" srcId="{DC09CD02-E8EB-1C43-83E5-FDB92D214707}" destId="{2E3B75E9-F7E3-8240-A36B-D7771479BFBB}" srcOrd="1" destOrd="0" presId="urn:microsoft.com/office/officeart/2005/8/layout/hierarchy3"/>
    <dgm:cxn modelId="{0C013FCC-FB46-D540-9370-916A637FF936}" type="presParOf" srcId="{DC09CD02-E8EB-1C43-83E5-FDB92D214707}" destId="{73890BDC-CBE3-7045-B30B-B05B85DF8397}" srcOrd="2" destOrd="0" presId="urn:microsoft.com/office/officeart/2005/8/layout/hierarchy3"/>
    <dgm:cxn modelId="{E554D243-223A-4D48-B6B3-58DD56392652}" type="presParOf" srcId="{DC09CD02-E8EB-1C43-83E5-FDB92D214707}" destId="{758541DF-CAA8-4A48-B2EE-DD63029B5735}" srcOrd="3" destOrd="0" presId="urn:microsoft.com/office/officeart/2005/8/layout/hierarchy3"/>
    <dgm:cxn modelId="{FEED6F92-D84C-F049-A8F3-BDD1F171342A}" type="presParOf" srcId="{1659AB2B-A126-594C-B611-74A2C27C5838}" destId="{B615074F-85B5-A54A-85A6-3B45185D4EC9}" srcOrd="1" destOrd="0" presId="urn:microsoft.com/office/officeart/2005/8/layout/hierarchy3"/>
    <dgm:cxn modelId="{F2100F0F-E8AC-F34F-9FCA-687B61D472F6}" type="presParOf" srcId="{B615074F-85B5-A54A-85A6-3B45185D4EC9}" destId="{44886F7E-6785-114B-90C3-142AF99ED9DA}" srcOrd="0" destOrd="0" presId="urn:microsoft.com/office/officeart/2005/8/layout/hierarchy3"/>
    <dgm:cxn modelId="{085765D0-A8EA-8443-B6B2-95C2AD2813E3}" type="presParOf" srcId="{44886F7E-6785-114B-90C3-142AF99ED9DA}" destId="{D198058C-C738-A64A-B4FF-6F5C6373592D}" srcOrd="0" destOrd="0" presId="urn:microsoft.com/office/officeart/2005/8/layout/hierarchy3"/>
    <dgm:cxn modelId="{1FDAD917-1C3F-6640-B747-77036BB94513}" type="presParOf" srcId="{44886F7E-6785-114B-90C3-142AF99ED9DA}" destId="{E2D5DB83-48C9-FE4E-8696-A266C7F0DE9C}" srcOrd="1" destOrd="0" presId="urn:microsoft.com/office/officeart/2005/8/layout/hierarchy3"/>
    <dgm:cxn modelId="{CE15B7A9-16BE-5D4E-BBAD-8E83FCD6B8FF}" type="presParOf" srcId="{B615074F-85B5-A54A-85A6-3B45185D4EC9}" destId="{7AD64E55-FFE3-5A41-9F0A-34B51B547A7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53AFDD-FF06-6147-9FAE-1EB3FDAD8A60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F33BF2C-E602-7B49-8952-1BBDF6B24A7C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CRIAÇÃO DO FUNDO DE AVAL FRATERNO</a:t>
          </a:r>
        </a:p>
      </dgm:t>
    </dgm:pt>
    <dgm:pt modelId="{D2051634-EF89-EE46-9537-A4AE77CBEB82}" type="parTrans" cxnId="{B788BBDF-4565-F241-A882-6B3866EAEC28}">
      <dgm:prSet/>
      <dgm:spPr/>
      <dgm:t>
        <a:bodyPr/>
        <a:lstStyle/>
        <a:p>
          <a:endParaRPr lang="pt-BR"/>
        </a:p>
      </dgm:t>
    </dgm:pt>
    <dgm:pt modelId="{D6C58F87-E3C4-B340-A2F7-6E52DD031132}" type="sibTrans" cxnId="{B788BBDF-4565-F241-A882-6B3866EAEC28}">
      <dgm:prSet/>
      <dgm:spPr/>
      <dgm:t>
        <a:bodyPr/>
        <a:lstStyle/>
        <a:p>
          <a:endParaRPr lang="pt-BR"/>
        </a:p>
      </dgm:t>
    </dgm:pt>
    <dgm:pt modelId="{6E08687E-D937-CB46-A086-63CEF59C6DED}" type="pres">
      <dgm:prSet presAssocID="{0C53AFDD-FF06-6147-9FAE-1EB3FDAD8A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90EFD0-290D-0349-97C5-2238DED3C599}" type="pres">
      <dgm:prSet presAssocID="{8F33BF2C-E602-7B49-8952-1BBDF6B24A7C}" presName="root" presStyleCnt="0"/>
      <dgm:spPr/>
    </dgm:pt>
    <dgm:pt modelId="{ED6ABA6C-1CC8-094D-9407-AEEBD3A2CDB6}" type="pres">
      <dgm:prSet presAssocID="{8F33BF2C-E602-7B49-8952-1BBDF6B24A7C}" presName="rootComposite" presStyleCnt="0"/>
      <dgm:spPr/>
    </dgm:pt>
    <dgm:pt modelId="{F69512E5-0970-EE46-96E8-DBD805DFCA43}" type="pres">
      <dgm:prSet presAssocID="{8F33BF2C-E602-7B49-8952-1BBDF6B24A7C}" presName="rootText" presStyleLbl="node1" presStyleIdx="0" presStyleCnt="1"/>
      <dgm:spPr/>
    </dgm:pt>
    <dgm:pt modelId="{F17CDB9C-401D-5E46-AF2A-75539873FA01}" type="pres">
      <dgm:prSet presAssocID="{8F33BF2C-E602-7B49-8952-1BBDF6B24A7C}" presName="rootConnector" presStyleLbl="node1" presStyleIdx="0" presStyleCnt="1"/>
      <dgm:spPr/>
    </dgm:pt>
    <dgm:pt modelId="{84CEA725-04DD-9341-9EBE-6C8E16229177}" type="pres">
      <dgm:prSet presAssocID="{8F33BF2C-E602-7B49-8952-1BBDF6B24A7C}" presName="childShape" presStyleCnt="0"/>
      <dgm:spPr/>
    </dgm:pt>
  </dgm:ptLst>
  <dgm:cxnLst>
    <dgm:cxn modelId="{E67EAA28-6070-7746-AFBF-E3DD05632E10}" type="presOf" srcId="{8F33BF2C-E602-7B49-8952-1BBDF6B24A7C}" destId="{F69512E5-0970-EE46-96E8-DBD805DFCA43}" srcOrd="0" destOrd="0" presId="urn:microsoft.com/office/officeart/2005/8/layout/hierarchy3"/>
    <dgm:cxn modelId="{640AE1D2-49AA-C548-8923-ED523615CA6D}" type="presOf" srcId="{8F33BF2C-E602-7B49-8952-1BBDF6B24A7C}" destId="{F17CDB9C-401D-5E46-AF2A-75539873FA01}" srcOrd="1" destOrd="0" presId="urn:microsoft.com/office/officeart/2005/8/layout/hierarchy3"/>
    <dgm:cxn modelId="{C7D961DA-DE27-3647-B4B8-7226F99291A0}" type="presOf" srcId="{0C53AFDD-FF06-6147-9FAE-1EB3FDAD8A60}" destId="{6E08687E-D937-CB46-A086-63CEF59C6DED}" srcOrd="0" destOrd="0" presId="urn:microsoft.com/office/officeart/2005/8/layout/hierarchy3"/>
    <dgm:cxn modelId="{B788BBDF-4565-F241-A882-6B3866EAEC28}" srcId="{0C53AFDD-FF06-6147-9FAE-1EB3FDAD8A60}" destId="{8F33BF2C-E602-7B49-8952-1BBDF6B24A7C}" srcOrd="0" destOrd="0" parTransId="{D2051634-EF89-EE46-9537-A4AE77CBEB82}" sibTransId="{D6C58F87-E3C4-B340-A2F7-6E52DD031132}"/>
    <dgm:cxn modelId="{2365096D-8092-FD4D-9458-74F193DF6247}" type="presParOf" srcId="{6E08687E-D937-CB46-A086-63CEF59C6DED}" destId="{7C90EFD0-290D-0349-97C5-2238DED3C599}" srcOrd="0" destOrd="0" presId="urn:microsoft.com/office/officeart/2005/8/layout/hierarchy3"/>
    <dgm:cxn modelId="{D01836F9-4067-CC46-BFAF-1DD2462FCFE4}" type="presParOf" srcId="{7C90EFD0-290D-0349-97C5-2238DED3C599}" destId="{ED6ABA6C-1CC8-094D-9407-AEEBD3A2CDB6}" srcOrd="0" destOrd="0" presId="urn:microsoft.com/office/officeart/2005/8/layout/hierarchy3"/>
    <dgm:cxn modelId="{E9CF9E66-9869-8A49-92C3-AEAE9916FEFC}" type="presParOf" srcId="{ED6ABA6C-1CC8-094D-9407-AEEBD3A2CDB6}" destId="{F69512E5-0970-EE46-96E8-DBD805DFCA43}" srcOrd="0" destOrd="0" presId="urn:microsoft.com/office/officeart/2005/8/layout/hierarchy3"/>
    <dgm:cxn modelId="{A8D4EE2C-3AD4-714C-AF14-2C60C8195EDF}" type="presParOf" srcId="{ED6ABA6C-1CC8-094D-9407-AEEBD3A2CDB6}" destId="{F17CDB9C-401D-5E46-AF2A-75539873FA01}" srcOrd="1" destOrd="0" presId="urn:microsoft.com/office/officeart/2005/8/layout/hierarchy3"/>
    <dgm:cxn modelId="{559F4876-C09E-F048-8CA6-09DD63853F51}" type="presParOf" srcId="{7C90EFD0-290D-0349-97C5-2238DED3C599}" destId="{84CEA725-04DD-9341-9EBE-6C8E16229177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0D49C6-17F1-ED45-9B0E-0E4624BE910D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337EA3E-40CD-8342-B865-33505CEA9AB5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Seguro da Agricultura Familiar (</a:t>
          </a:r>
          <a:r>
            <a:rPr lang="pt-BR" b="1" dirty="0" err="1">
              <a:solidFill>
                <a:schemeClr val="tx1"/>
              </a:solidFill>
            </a:rPr>
            <a:t>Seaf</a:t>
          </a:r>
          <a:r>
            <a:rPr lang="pt-BR" b="1" dirty="0">
              <a:solidFill>
                <a:schemeClr val="tx1"/>
              </a:solidFill>
            </a:rPr>
            <a:t>) e PROAGRO</a:t>
          </a:r>
          <a:endParaRPr lang="pt-BR" dirty="0">
            <a:solidFill>
              <a:schemeClr val="tx1"/>
            </a:solidFill>
          </a:endParaRPr>
        </a:p>
      </dgm:t>
    </dgm:pt>
    <dgm:pt modelId="{43B508CB-BC0A-FA42-ABC7-63F5D402FCF6}" type="parTrans" cxnId="{0CA3A4D2-1856-BC45-BF38-F5B7819AEDA9}">
      <dgm:prSet/>
      <dgm:spPr/>
      <dgm:t>
        <a:bodyPr/>
        <a:lstStyle/>
        <a:p>
          <a:endParaRPr lang="pt-BR"/>
        </a:p>
      </dgm:t>
    </dgm:pt>
    <dgm:pt modelId="{3E949A88-2E0D-0B4D-B29F-D312FAC4F9A0}" type="sibTrans" cxnId="{0CA3A4D2-1856-BC45-BF38-F5B7819AEDA9}">
      <dgm:prSet/>
      <dgm:spPr/>
      <dgm:t>
        <a:bodyPr/>
        <a:lstStyle/>
        <a:p>
          <a:endParaRPr lang="pt-BR"/>
        </a:p>
      </dgm:t>
    </dgm:pt>
    <dgm:pt modelId="{12A9F91A-4D10-974E-ADF3-747C89D2CF88}">
      <dgm:prSet phldrT="[Texto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t-BR" b="1" dirty="0"/>
            <a:t> Recursos suficientes para segurar - </a:t>
          </a:r>
          <a:r>
            <a:rPr lang="pt-BR" b="1" dirty="0" err="1"/>
            <a:t>R</a:t>
          </a:r>
          <a:r>
            <a:rPr lang="pt-BR" b="1" dirty="0"/>
            <a:t>$ 13,4 bilhões</a:t>
          </a:r>
        </a:p>
      </dgm:t>
    </dgm:pt>
    <dgm:pt modelId="{6681A7D8-D06D-8A47-9EC2-A86371F10F2E}" type="parTrans" cxnId="{F8DCFC9C-9FDC-684A-8F63-7012C206B9D5}">
      <dgm:prSet/>
      <dgm:spPr/>
      <dgm:t>
        <a:bodyPr/>
        <a:lstStyle/>
        <a:p>
          <a:endParaRPr lang="pt-BR"/>
        </a:p>
      </dgm:t>
    </dgm:pt>
    <dgm:pt modelId="{171B49F9-1657-9F4F-AE04-B6DF3AC38D1B}" type="sibTrans" cxnId="{F8DCFC9C-9FDC-684A-8F63-7012C206B9D5}">
      <dgm:prSet/>
      <dgm:spPr/>
      <dgm:t>
        <a:bodyPr/>
        <a:lstStyle/>
        <a:p>
          <a:endParaRPr lang="pt-BR"/>
        </a:p>
      </dgm:t>
    </dgm:pt>
    <dgm:pt modelId="{C15E98C1-BE31-CC4F-859C-DCED412ECDC6}">
      <dgm:prSet phldrT="[Texto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t-BR" b="1" dirty="0"/>
            <a:t>120 culturas</a:t>
          </a:r>
        </a:p>
      </dgm:t>
    </dgm:pt>
    <dgm:pt modelId="{17E8D5DE-2D4D-DC48-9B35-9811EFA3D4E5}" type="parTrans" cxnId="{D419D1D9-8118-534E-B004-754D4FE0716C}">
      <dgm:prSet/>
      <dgm:spPr/>
      <dgm:t>
        <a:bodyPr/>
        <a:lstStyle/>
        <a:p>
          <a:endParaRPr lang="pt-BR"/>
        </a:p>
      </dgm:t>
    </dgm:pt>
    <dgm:pt modelId="{73E7EF1B-4450-B349-85BE-6C3FE5D209F2}" type="sibTrans" cxnId="{D419D1D9-8118-534E-B004-754D4FE0716C}">
      <dgm:prSet/>
      <dgm:spPr/>
      <dgm:t>
        <a:bodyPr/>
        <a:lstStyle/>
        <a:p>
          <a:endParaRPr lang="pt-BR"/>
        </a:p>
      </dgm:t>
    </dgm:pt>
    <dgm:pt modelId="{70077EDA-C4B2-2746-9299-0EB1EBFC4C36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Garantia Safra</a:t>
          </a:r>
          <a:endParaRPr lang="pt-BR" dirty="0">
            <a:solidFill>
              <a:schemeClr val="tx1"/>
            </a:solidFill>
          </a:endParaRPr>
        </a:p>
      </dgm:t>
    </dgm:pt>
    <dgm:pt modelId="{50E52497-6E3C-B04C-8007-0E589C0FC9B5}" type="parTrans" cxnId="{2B4756B7-DC13-2548-B5D2-551E0E0ECA89}">
      <dgm:prSet/>
      <dgm:spPr/>
      <dgm:t>
        <a:bodyPr/>
        <a:lstStyle/>
        <a:p>
          <a:endParaRPr lang="pt-BR"/>
        </a:p>
      </dgm:t>
    </dgm:pt>
    <dgm:pt modelId="{9B83E2C2-2D0C-754B-8A5B-A61B4C31F5B6}" type="sibTrans" cxnId="{2B4756B7-DC13-2548-B5D2-551E0E0ECA89}">
      <dgm:prSet/>
      <dgm:spPr/>
      <dgm:t>
        <a:bodyPr/>
        <a:lstStyle/>
        <a:p>
          <a:endParaRPr lang="pt-BR"/>
        </a:p>
      </dgm:t>
    </dgm:pt>
    <dgm:pt modelId="{AEA331D9-73DB-184C-B511-34AD8A992C95}">
      <dgm:prSet phldrT="[Texto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t-BR" b="1" dirty="0" err="1"/>
            <a:t>R</a:t>
          </a:r>
          <a:r>
            <a:rPr lang="pt-BR" b="1" dirty="0"/>
            <a:t>$ 468 milhões</a:t>
          </a:r>
        </a:p>
      </dgm:t>
    </dgm:pt>
    <dgm:pt modelId="{360E3CEA-B08D-7440-8E93-BC7EA3AF00C7}" type="parTrans" cxnId="{C4E8FD3E-513C-AE49-9E36-2436610D5D8A}">
      <dgm:prSet/>
      <dgm:spPr/>
      <dgm:t>
        <a:bodyPr/>
        <a:lstStyle/>
        <a:p>
          <a:endParaRPr lang="pt-BR"/>
        </a:p>
      </dgm:t>
    </dgm:pt>
    <dgm:pt modelId="{DC433A05-B4DE-9E42-932C-24A099E22473}" type="sibTrans" cxnId="{C4E8FD3E-513C-AE49-9E36-2436610D5D8A}">
      <dgm:prSet/>
      <dgm:spPr/>
      <dgm:t>
        <a:bodyPr/>
        <a:lstStyle/>
        <a:p>
          <a:endParaRPr lang="pt-BR"/>
        </a:p>
      </dgm:t>
    </dgm:pt>
    <dgm:pt modelId="{7E12D2AA-E172-F345-98F0-DECF4D5A3A73}">
      <dgm:prSet phldrT="[Texto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1.350.000 produtores</a:t>
          </a:r>
        </a:p>
      </dgm:t>
    </dgm:pt>
    <dgm:pt modelId="{11027A17-244B-C943-B9AA-8FAF7489DD07}" type="parTrans" cxnId="{0198DC89-A9F5-AA47-96C8-F5DE0E0D5796}">
      <dgm:prSet/>
      <dgm:spPr/>
      <dgm:t>
        <a:bodyPr/>
        <a:lstStyle/>
        <a:p>
          <a:endParaRPr lang="pt-BR"/>
        </a:p>
      </dgm:t>
    </dgm:pt>
    <dgm:pt modelId="{586883BD-E0CB-7E4F-A5B7-EC3F09635966}" type="sibTrans" cxnId="{0198DC89-A9F5-AA47-96C8-F5DE0E0D5796}">
      <dgm:prSet/>
      <dgm:spPr/>
      <dgm:t>
        <a:bodyPr/>
        <a:lstStyle/>
        <a:p>
          <a:endParaRPr lang="pt-BR"/>
        </a:p>
      </dgm:t>
    </dgm:pt>
    <dgm:pt modelId="{7D6136B1-B770-E640-8E9F-F8BBA8C31BAB}" type="pres">
      <dgm:prSet presAssocID="{0E0D49C6-17F1-ED45-9B0E-0E4624BE91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9EFFB9-BA3D-6E43-A2BA-D3E4690C02FA}" type="pres">
      <dgm:prSet presAssocID="{D337EA3E-40CD-8342-B865-33505CEA9AB5}" presName="root" presStyleCnt="0"/>
      <dgm:spPr/>
    </dgm:pt>
    <dgm:pt modelId="{731AE5F0-608E-A747-8FE1-433A910AA1A7}" type="pres">
      <dgm:prSet presAssocID="{D337EA3E-40CD-8342-B865-33505CEA9AB5}" presName="rootComposite" presStyleCnt="0"/>
      <dgm:spPr/>
    </dgm:pt>
    <dgm:pt modelId="{4B3DEB13-B21D-DA42-9000-8B755702933D}" type="pres">
      <dgm:prSet presAssocID="{D337EA3E-40CD-8342-B865-33505CEA9AB5}" presName="rootText" presStyleLbl="node1" presStyleIdx="0" presStyleCnt="2" custScaleX="114167"/>
      <dgm:spPr/>
    </dgm:pt>
    <dgm:pt modelId="{E66131D0-337D-0448-9EF9-7928492B60B6}" type="pres">
      <dgm:prSet presAssocID="{D337EA3E-40CD-8342-B865-33505CEA9AB5}" presName="rootConnector" presStyleLbl="node1" presStyleIdx="0" presStyleCnt="2"/>
      <dgm:spPr/>
    </dgm:pt>
    <dgm:pt modelId="{6B0DA825-C967-E24C-9991-B992A5727856}" type="pres">
      <dgm:prSet presAssocID="{D337EA3E-40CD-8342-B865-33505CEA9AB5}" presName="childShape" presStyleCnt="0"/>
      <dgm:spPr/>
    </dgm:pt>
    <dgm:pt modelId="{AF69A643-F96C-DE4A-BA32-01B6F61BE214}" type="pres">
      <dgm:prSet presAssocID="{6681A7D8-D06D-8A47-9EC2-A86371F10F2E}" presName="Name13" presStyleLbl="parChTrans1D2" presStyleIdx="0" presStyleCnt="4"/>
      <dgm:spPr/>
    </dgm:pt>
    <dgm:pt modelId="{AFDBFE21-2AE5-4445-AB09-E12ED4B70C24}" type="pres">
      <dgm:prSet presAssocID="{12A9F91A-4D10-974E-ADF3-747C89D2CF88}" presName="childText" presStyleLbl="bgAcc1" presStyleIdx="0" presStyleCnt="4">
        <dgm:presLayoutVars>
          <dgm:bulletEnabled val="1"/>
        </dgm:presLayoutVars>
      </dgm:prSet>
      <dgm:spPr/>
    </dgm:pt>
    <dgm:pt modelId="{DA629B79-F68C-6A4F-8AF8-0AAB7A6625A9}" type="pres">
      <dgm:prSet presAssocID="{17E8D5DE-2D4D-DC48-9B35-9811EFA3D4E5}" presName="Name13" presStyleLbl="parChTrans1D2" presStyleIdx="1" presStyleCnt="4"/>
      <dgm:spPr/>
    </dgm:pt>
    <dgm:pt modelId="{DD7F33A7-1529-4340-AEF9-DDDB49C5D93A}" type="pres">
      <dgm:prSet presAssocID="{C15E98C1-BE31-CC4F-859C-DCED412ECDC6}" presName="childText" presStyleLbl="bgAcc1" presStyleIdx="1" presStyleCnt="4">
        <dgm:presLayoutVars>
          <dgm:bulletEnabled val="1"/>
        </dgm:presLayoutVars>
      </dgm:prSet>
      <dgm:spPr/>
    </dgm:pt>
    <dgm:pt modelId="{48ECEE33-B0BE-4C4E-A3A1-C933CC4889DE}" type="pres">
      <dgm:prSet presAssocID="{70077EDA-C4B2-2746-9299-0EB1EBFC4C36}" presName="root" presStyleCnt="0"/>
      <dgm:spPr/>
    </dgm:pt>
    <dgm:pt modelId="{6210E7EE-7C2E-1A44-BCF6-036764DA822D}" type="pres">
      <dgm:prSet presAssocID="{70077EDA-C4B2-2746-9299-0EB1EBFC4C36}" presName="rootComposite" presStyleCnt="0"/>
      <dgm:spPr/>
    </dgm:pt>
    <dgm:pt modelId="{B1D38B68-B360-194D-8D2D-AF3472976581}" type="pres">
      <dgm:prSet presAssocID="{70077EDA-C4B2-2746-9299-0EB1EBFC4C36}" presName="rootText" presStyleLbl="node1" presStyleIdx="1" presStyleCnt="2" custScaleX="114167"/>
      <dgm:spPr/>
    </dgm:pt>
    <dgm:pt modelId="{966AC2CA-E2EB-BB49-86AB-F22050A82D6E}" type="pres">
      <dgm:prSet presAssocID="{70077EDA-C4B2-2746-9299-0EB1EBFC4C36}" presName="rootConnector" presStyleLbl="node1" presStyleIdx="1" presStyleCnt="2"/>
      <dgm:spPr/>
    </dgm:pt>
    <dgm:pt modelId="{852B7DC0-80CB-0545-8772-CAC05BF85FDD}" type="pres">
      <dgm:prSet presAssocID="{70077EDA-C4B2-2746-9299-0EB1EBFC4C36}" presName="childShape" presStyleCnt="0"/>
      <dgm:spPr/>
    </dgm:pt>
    <dgm:pt modelId="{61D3C7D3-A83A-B24F-A19B-86FB10A98652}" type="pres">
      <dgm:prSet presAssocID="{360E3CEA-B08D-7440-8E93-BC7EA3AF00C7}" presName="Name13" presStyleLbl="parChTrans1D2" presStyleIdx="2" presStyleCnt="4"/>
      <dgm:spPr/>
    </dgm:pt>
    <dgm:pt modelId="{EF544916-BBF1-AC4B-8CE7-DCF227528CBB}" type="pres">
      <dgm:prSet presAssocID="{AEA331D9-73DB-184C-B511-34AD8A992C95}" presName="childText" presStyleLbl="bgAcc1" presStyleIdx="2" presStyleCnt="4">
        <dgm:presLayoutVars>
          <dgm:bulletEnabled val="1"/>
        </dgm:presLayoutVars>
      </dgm:prSet>
      <dgm:spPr/>
    </dgm:pt>
    <dgm:pt modelId="{B268252F-6C9E-EE4D-B7B2-A5886DD2ABFF}" type="pres">
      <dgm:prSet presAssocID="{11027A17-244B-C943-B9AA-8FAF7489DD07}" presName="Name13" presStyleLbl="parChTrans1D2" presStyleIdx="3" presStyleCnt="4"/>
      <dgm:spPr/>
    </dgm:pt>
    <dgm:pt modelId="{22E6A412-DD57-A94F-A33C-2D808B9364E6}" type="pres">
      <dgm:prSet presAssocID="{7E12D2AA-E172-F345-98F0-DECF4D5A3A73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C50FF209-6C58-5042-8893-E802D844863B}" type="presOf" srcId="{360E3CEA-B08D-7440-8E93-BC7EA3AF00C7}" destId="{61D3C7D3-A83A-B24F-A19B-86FB10A98652}" srcOrd="0" destOrd="0" presId="urn:microsoft.com/office/officeart/2005/8/layout/hierarchy3"/>
    <dgm:cxn modelId="{7AD23B1C-3228-1B43-A30C-B5B45B3395BA}" type="presOf" srcId="{12A9F91A-4D10-974E-ADF3-747C89D2CF88}" destId="{AFDBFE21-2AE5-4445-AB09-E12ED4B70C24}" srcOrd="0" destOrd="0" presId="urn:microsoft.com/office/officeart/2005/8/layout/hierarchy3"/>
    <dgm:cxn modelId="{2ED1ED29-2F02-A94B-8FF6-1B61EBF030EF}" type="presOf" srcId="{70077EDA-C4B2-2746-9299-0EB1EBFC4C36}" destId="{B1D38B68-B360-194D-8D2D-AF3472976581}" srcOrd="0" destOrd="0" presId="urn:microsoft.com/office/officeart/2005/8/layout/hierarchy3"/>
    <dgm:cxn modelId="{C4E8FD3E-513C-AE49-9E36-2436610D5D8A}" srcId="{70077EDA-C4B2-2746-9299-0EB1EBFC4C36}" destId="{AEA331D9-73DB-184C-B511-34AD8A992C95}" srcOrd="0" destOrd="0" parTransId="{360E3CEA-B08D-7440-8E93-BC7EA3AF00C7}" sibTransId="{DC433A05-B4DE-9E42-932C-24A099E22473}"/>
    <dgm:cxn modelId="{35FAA543-6750-1343-A221-CCB88FE8D282}" type="presOf" srcId="{AEA331D9-73DB-184C-B511-34AD8A992C95}" destId="{EF544916-BBF1-AC4B-8CE7-DCF227528CBB}" srcOrd="0" destOrd="0" presId="urn:microsoft.com/office/officeart/2005/8/layout/hierarchy3"/>
    <dgm:cxn modelId="{BF53C452-2038-BD4B-BFD4-9CD33B4C60FA}" type="presOf" srcId="{7E12D2AA-E172-F345-98F0-DECF4D5A3A73}" destId="{22E6A412-DD57-A94F-A33C-2D808B9364E6}" srcOrd="0" destOrd="0" presId="urn:microsoft.com/office/officeart/2005/8/layout/hierarchy3"/>
    <dgm:cxn modelId="{6F56F382-07EF-9D47-AE1A-D843DE4B78AC}" type="presOf" srcId="{D337EA3E-40CD-8342-B865-33505CEA9AB5}" destId="{4B3DEB13-B21D-DA42-9000-8B755702933D}" srcOrd="0" destOrd="0" presId="urn:microsoft.com/office/officeart/2005/8/layout/hierarchy3"/>
    <dgm:cxn modelId="{0198DC89-A9F5-AA47-96C8-F5DE0E0D5796}" srcId="{70077EDA-C4B2-2746-9299-0EB1EBFC4C36}" destId="{7E12D2AA-E172-F345-98F0-DECF4D5A3A73}" srcOrd="1" destOrd="0" parTransId="{11027A17-244B-C943-B9AA-8FAF7489DD07}" sibTransId="{586883BD-E0CB-7E4F-A5B7-EC3F09635966}"/>
    <dgm:cxn modelId="{3DBA2893-3E2B-8B4F-9830-36F3CDF3E8E8}" type="presOf" srcId="{0E0D49C6-17F1-ED45-9B0E-0E4624BE910D}" destId="{7D6136B1-B770-E640-8E9F-F8BBA8C31BAB}" srcOrd="0" destOrd="0" presId="urn:microsoft.com/office/officeart/2005/8/layout/hierarchy3"/>
    <dgm:cxn modelId="{7F95C49A-AC66-F443-9754-5568B0A028D4}" type="presOf" srcId="{6681A7D8-D06D-8A47-9EC2-A86371F10F2E}" destId="{AF69A643-F96C-DE4A-BA32-01B6F61BE214}" srcOrd="0" destOrd="0" presId="urn:microsoft.com/office/officeart/2005/8/layout/hierarchy3"/>
    <dgm:cxn modelId="{F8DCFC9C-9FDC-684A-8F63-7012C206B9D5}" srcId="{D337EA3E-40CD-8342-B865-33505CEA9AB5}" destId="{12A9F91A-4D10-974E-ADF3-747C89D2CF88}" srcOrd="0" destOrd="0" parTransId="{6681A7D8-D06D-8A47-9EC2-A86371F10F2E}" sibTransId="{171B49F9-1657-9F4F-AE04-B6DF3AC38D1B}"/>
    <dgm:cxn modelId="{2B4756B7-DC13-2548-B5D2-551E0E0ECA89}" srcId="{0E0D49C6-17F1-ED45-9B0E-0E4624BE910D}" destId="{70077EDA-C4B2-2746-9299-0EB1EBFC4C36}" srcOrd="1" destOrd="0" parTransId="{50E52497-6E3C-B04C-8007-0E589C0FC9B5}" sibTransId="{9B83E2C2-2D0C-754B-8A5B-A61B4C31F5B6}"/>
    <dgm:cxn modelId="{C79076C0-A30B-4E48-8639-97746B3107A2}" type="presOf" srcId="{C15E98C1-BE31-CC4F-859C-DCED412ECDC6}" destId="{DD7F33A7-1529-4340-AEF9-DDDB49C5D93A}" srcOrd="0" destOrd="0" presId="urn:microsoft.com/office/officeart/2005/8/layout/hierarchy3"/>
    <dgm:cxn modelId="{873ADECF-0F72-1344-B4E9-741C429CFE1E}" type="presOf" srcId="{11027A17-244B-C943-B9AA-8FAF7489DD07}" destId="{B268252F-6C9E-EE4D-B7B2-A5886DD2ABFF}" srcOrd="0" destOrd="0" presId="urn:microsoft.com/office/officeart/2005/8/layout/hierarchy3"/>
    <dgm:cxn modelId="{0CA3A4D2-1856-BC45-BF38-F5B7819AEDA9}" srcId="{0E0D49C6-17F1-ED45-9B0E-0E4624BE910D}" destId="{D337EA3E-40CD-8342-B865-33505CEA9AB5}" srcOrd="0" destOrd="0" parTransId="{43B508CB-BC0A-FA42-ABC7-63F5D402FCF6}" sibTransId="{3E949A88-2E0D-0B4D-B29F-D312FAC4F9A0}"/>
    <dgm:cxn modelId="{68BEDAD6-8E6A-1A4A-9E62-44F6BFDDF4F2}" type="presOf" srcId="{D337EA3E-40CD-8342-B865-33505CEA9AB5}" destId="{E66131D0-337D-0448-9EF9-7928492B60B6}" srcOrd="1" destOrd="0" presId="urn:microsoft.com/office/officeart/2005/8/layout/hierarchy3"/>
    <dgm:cxn modelId="{D419D1D9-8118-534E-B004-754D4FE0716C}" srcId="{D337EA3E-40CD-8342-B865-33505CEA9AB5}" destId="{C15E98C1-BE31-CC4F-859C-DCED412ECDC6}" srcOrd="1" destOrd="0" parTransId="{17E8D5DE-2D4D-DC48-9B35-9811EFA3D4E5}" sibTransId="{73E7EF1B-4450-B349-85BE-6C3FE5D209F2}"/>
    <dgm:cxn modelId="{ABD996F8-6270-004D-BB0C-76ABD37A6A79}" type="presOf" srcId="{17E8D5DE-2D4D-DC48-9B35-9811EFA3D4E5}" destId="{DA629B79-F68C-6A4F-8AF8-0AAB7A6625A9}" srcOrd="0" destOrd="0" presId="urn:microsoft.com/office/officeart/2005/8/layout/hierarchy3"/>
    <dgm:cxn modelId="{6952BFFE-213D-C548-9B4D-3FEF4DDA90F3}" type="presOf" srcId="{70077EDA-C4B2-2746-9299-0EB1EBFC4C36}" destId="{966AC2CA-E2EB-BB49-86AB-F22050A82D6E}" srcOrd="1" destOrd="0" presId="urn:microsoft.com/office/officeart/2005/8/layout/hierarchy3"/>
    <dgm:cxn modelId="{9BB8B192-02B2-6F4D-9FE2-5BB4CEBBB804}" type="presParOf" srcId="{7D6136B1-B770-E640-8E9F-F8BBA8C31BAB}" destId="{2E9EFFB9-BA3D-6E43-A2BA-D3E4690C02FA}" srcOrd="0" destOrd="0" presId="urn:microsoft.com/office/officeart/2005/8/layout/hierarchy3"/>
    <dgm:cxn modelId="{C2C3FDC4-C0D0-844C-AA66-FDEDB92A40A3}" type="presParOf" srcId="{2E9EFFB9-BA3D-6E43-A2BA-D3E4690C02FA}" destId="{731AE5F0-608E-A747-8FE1-433A910AA1A7}" srcOrd="0" destOrd="0" presId="urn:microsoft.com/office/officeart/2005/8/layout/hierarchy3"/>
    <dgm:cxn modelId="{891BCCDB-3946-2B49-9732-F30FA20852AB}" type="presParOf" srcId="{731AE5F0-608E-A747-8FE1-433A910AA1A7}" destId="{4B3DEB13-B21D-DA42-9000-8B755702933D}" srcOrd="0" destOrd="0" presId="urn:microsoft.com/office/officeart/2005/8/layout/hierarchy3"/>
    <dgm:cxn modelId="{52E1137C-7A06-2B4C-BF9E-5EA37F804835}" type="presParOf" srcId="{731AE5F0-608E-A747-8FE1-433A910AA1A7}" destId="{E66131D0-337D-0448-9EF9-7928492B60B6}" srcOrd="1" destOrd="0" presId="urn:microsoft.com/office/officeart/2005/8/layout/hierarchy3"/>
    <dgm:cxn modelId="{A4FE94A5-3399-B540-9111-83B1A48F34CC}" type="presParOf" srcId="{2E9EFFB9-BA3D-6E43-A2BA-D3E4690C02FA}" destId="{6B0DA825-C967-E24C-9991-B992A5727856}" srcOrd="1" destOrd="0" presId="urn:microsoft.com/office/officeart/2005/8/layout/hierarchy3"/>
    <dgm:cxn modelId="{95AFB243-A51B-2643-A218-41DCEB7B11BD}" type="presParOf" srcId="{6B0DA825-C967-E24C-9991-B992A5727856}" destId="{AF69A643-F96C-DE4A-BA32-01B6F61BE214}" srcOrd="0" destOrd="0" presId="urn:microsoft.com/office/officeart/2005/8/layout/hierarchy3"/>
    <dgm:cxn modelId="{BD0957B8-FBC1-3B47-A757-8800974084E0}" type="presParOf" srcId="{6B0DA825-C967-E24C-9991-B992A5727856}" destId="{AFDBFE21-2AE5-4445-AB09-E12ED4B70C24}" srcOrd="1" destOrd="0" presId="urn:microsoft.com/office/officeart/2005/8/layout/hierarchy3"/>
    <dgm:cxn modelId="{7A33A815-B846-DE4F-9815-BFFE47857DA6}" type="presParOf" srcId="{6B0DA825-C967-E24C-9991-B992A5727856}" destId="{DA629B79-F68C-6A4F-8AF8-0AAB7A6625A9}" srcOrd="2" destOrd="0" presId="urn:microsoft.com/office/officeart/2005/8/layout/hierarchy3"/>
    <dgm:cxn modelId="{CB94B06A-7B0E-E14F-874D-1B43C80ABDD1}" type="presParOf" srcId="{6B0DA825-C967-E24C-9991-B992A5727856}" destId="{DD7F33A7-1529-4340-AEF9-DDDB49C5D93A}" srcOrd="3" destOrd="0" presId="urn:microsoft.com/office/officeart/2005/8/layout/hierarchy3"/>
    <dgm:cxn modelId="{222AB70F-91F0-064D-9B4C-C993DD9300FB}" type="presParOf" srcId="{7D6136B1-B770-E640-8E9F-F8BBA8C31BAB}" destId="{48ECEE33-B0BE-4C4E-A3A1-C933CC4889DE}" srcOrd="1" destOrd="0" presId="urn:microsoft.com/office/officeart/2005/8/layout/hierarchy3"/>
    <dgm:cxn modelId="{8D5E37ED-4A00-E24C-8BEB-276B939E17FB}" type="presParOf" srcId="{48ECEE33-B0BE-4C4E-A3A1-C933CC4889DE}" destId="{6210E7EE-7C2E-1A44-BCF6-036764DA822D}" srcOrd="0" destOrd="0" presId="urn:microsoft.com/office/officeart/2005/8/layout/hierarchy3"/>
    <dgm:cxn modelId="{E3CC5994-9841-D948-83E6-A3BF93B68985}" type="presParOf" srcId="{6210E7EE-7C2E-1A44-BCF6-036764DA822D}" destId="{B1D38B68-B360-194D-8D2D-AF3472976581}" srcOrd="0" destOrd="0" presId="urn:microsoft.com/office/officeart/2005/8/layout/hierarchy3"/>
    <dgm:cxn modelId="{4E64B8D5-AFB1-B149-A8FD-F8B6A61FFD44}" type="presParOf" srcId="{6210E7EE-7C2E-1A44-BCF6-036764DA822D}" destId="{966AC2CA-E2EB-BB49-86AB-F22050A82D6E}" srcOrd="1" destOrd="0" presId="urn:microsoft.com/office/officeart/2005/8/layout/hierarchy3"/>
    <dgm:cxn modelId="{22BDA5AF-79CD-6047-AA6B-B7DB7AE6379B}" type="presParOf" srcId="{48ECEE33-B0BE-4C4E-A3A1-C933CC4889DE}" destId="{852B7DC0-80CB-0545-8772-CAC05BF85FDD}" srcOrd="1" destOrd="0" presId="urn:microsoft.com/office/officeart/2005/8/layout/hierarchy3"/>
    <dgm:cxn modelId="{10E28210-DD31-7545-B98A-A97C2161E3B1}" type="presParOf" srcId="{852B7DC0-80CB-0545-8772-CAC05BF85FDD}" destId="{61D3C7D3-A83A-B24F-A19B-86FB10A98652}" srcOrd="0" destOrd="0" presId="urn:microsoft.com/office/officeart/2005/8/layout/hierarchy3"/>
    <dgm:cxn modelId="{82F9BD7C-B713-E247-9A5E-E75FD34A5BAA}" type="presParOf" srcId="{852B7DC0-80CB-0545-8772-CAC05BF85FDD}" destId="{EF544916-BBF1-AC4B-8CE7-DCF227528CBB}" srcOrd="1" destOrd="0" presId="urn:microsoft.com/office/officeart/2005/8/layout/hierarchy3"/>
    <dgm:cxn modelId="{F657A24D-928F-B14D-B122-86A1DF7B692F}" type="presParOf" srcId="{852B7DC0-80CB-0545-8772-CAC05BF85FDD}" destId="{B268252F-6C9E-EE4D-B7B2-A5886DD2ABFF}" srcOrd="2" destOrd="0" presId="urn:microsoft.com/office/officeart/2005/8/layout/hierarchy3"/>
    <dgm:cxn modelId="{72CE540F-CA68-5D46-9AF2-B5AD5BD5F864}" type="presParOf" srcId="{852B7DC0-80CB-0545-8772-CAC05BF85FDD}" destId="{22E6A412-DD57-A94F-A33C-2D808B9364E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A7032-D9E1-7847-98B7-EDB86E3F1C06}">
      <dsp:nvSpPr>
        <dsp:cNvPr id="0" name=""/>
        <dsp:cNvSpPr/>
      </dsp:nvSpPr>
      <dsp:spPr>
        <a:xfrm>
          <a:off x="1887140" y="496"/>
          <a:ext cx="2321718" cy="116085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Pequenos produtores (Pronaf)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3,0% a.a. e 4,6% a.a.</a:t>
          </a:r>
        </a:p>
      </dsp:txBody>
      <dsp:txXfrm>
        <a:off x="1921140" y="34496"/>
        <a:ext cx="2253718" cy="1092859"/>
      </dsp:txXfrm>
    </dsp:sp>
    <dsp:sp modelId="{59B8EBB9-0FFE-6D49-9132-8FA25F712EBB}">
      <dsp:nvSpPr>
        <dsp:cNvPr id="0" name=""/>
        <dsp:cNvSpPr/>
      </dsp:nvSpPr>
      <dsp:spPr>
        <a:xfrm>
          <a:off x="2119312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33B32-618E-EF45-81FB-040974F4257F}">
      <dsp:nvSpPr>
        <dsp:cNvPr id="0" name=""/>
        <dsp:cNvSpPr/>
      </dsp:nvSpPr>
      <dsp:spPr>
        <a:xfrm>
          <a:off x="2351484" y="1451570"/>
          <a:ext cx="1857374" cy="116085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 err="1">
              <a:solidFill>
                <a:schemeClr val="tx1"/>
              </a:solidFill>
            </a:rPr>
            <a:t>R</a:t>
          </a:r>
          <a:r>
            <a:rPr lang="pt-BR" sz="1800" b="1" kern="1200" dirty="0">
              <a:solidFill>
                <a:schemeClr val="tx1"/>
              </a:solidFill>
            </a:rPr>
            <a:t>$ 31,22 BILHÕES </a:t>
          </a:r>
        </a:p>
      </dsp:txBody>
      <dsp:txXfrm>
        <a:off x="2385484" y="1485570"/>
        <a:ext cx="1789374" cy="1092859"/>
      </dsp:txXfrm>
    </dsp:sp>
    <dsp:sp modelId="{C1F704F5-AC04-EA4A-9490-09F12261DAE9}">
      <dsp:nvSpPr>
        <dsp:cNvPr id="0" name=""/>
        <dsp:cNvSpPr/>
      </dsp:nvSpPr>
      <dsp:spPr>
        <a:xfrm>
          <a:off x="2119312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B5186-9FB0-554E-B013-7EAD5026EFCD}">
      <dsp:nvSpPr>
        <dsp:cNvPr id="0" name=""/>
        <dsp:cNvSpPr/>
      </dsp:nvSpPr>
      <dsp:spPr>
        <a:xfrm>
          <a:off x="2351484" y="2902644"/>
          <a:ext cx="1857374" cy="116085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 err="1">
              <a:solidFill>
                <a:schemeClr val="tx1"/>
              </a:solidFill>
            </a:rPr>
            <a:t>R</a:t>
          </a:r>
          <a:r>
            <a:rPr lang="pt-BR" sz="1800" b="1" kern="1200" dirty="0">
              <a:solidFill>
                <a:schemeClr val="tx1"/>
              </a:solidFill>
            </a:rPr>
            <a:t>$ 500 milhões para a construção de casas rurais</a:t>
          </a:r>
        </a:p>
      </dsp:txBody>
      <dsp:txXfrm>
        <a:off x="2385484" y="2936644"/>
        <a:ext cx="1789374" cy="10928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D7BD8-F269-484A-8ED2-6816D6F30F8A}">
      <dsp:nvSpPr>
        <dsp:cNvPr id="0" name=""/>
        <dsp:cNvSpPr/>
      </dsp:nvSpPr>
      <dsp:spPr>
        <a:xfrm>
          <a:off x="0" y="0"/>
          <a:ext cx="6096000" cy="2116548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chemeClr val="tx1"/>
              </a:solidFill>
            </a:rPr>
            <a:t>SIMPLIFICAÇÃO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chemeClr val="tx1"/>
              </a:solidFill>
            </a:rPr>
            <a:t>Aplicativo (app) Plantio Certo 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0" y="0"/>
        <a:ext cx="6096000" cy="2116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219E8-53FA-2649-8BBD-FD22E0055F8D}">
      <dsp:nvSpPr>
        <dsp:cNvPr id="0" name=""/>
        <dsp:cNvSpPr/>
      </dsp:nvSpPr>
      <dsp:spPr>
        <a:xfrm rot="5400000">
          <a:off x="3744524" y="-1459537"/>
          <a:ext cx="782637" cy="3901440"/>
        </a:xfrm>
        <a:prstGeom prst="round2SameRect">
          <a:avLst/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600" b="1" kern="1200" dirty="0" err="1"/>
            <a:t>R</a:t>
          </a:r>
          <a:r>
            <a:rPr lang="pt-BR" sz="3600" b="1" kern="1200" dirty="0"/>
            <a:t>$ 250.000.000</a:t>
          </a:r>
        </a:p>
      </dsp:txBody>
      <dsp:txXfrm rot="-5400000">
        <a:off x="2185123" y="138069"/>
        <a:ext cx="3863235" cy="706227"/>
      </dsp:txXfrm>
    </dsp:sp>
    <dsp:sp modelId="{BEB56FB6-6C75-E147-81AD-52F927AE37CA}">
      <dsp:nvSpPr>
        <dsp:cNvPr id="0" name=""/>
        <dsp:cNvSpPr/>
      </dsp:nvSpPr>
      <dsp:spPr>
        <a:xfrm>
          <a:off x="0" y="2033"/>
          <a:ext cx="2194560" cy="978296"/>
        </a:xfrm>
        <a:prstGeom prst="round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</a:rPr>
            <a:t>Equalização na venda de estoques</a:t>
          </a:r>
        </a:p>
      </dsp:txBody>
      <dsp:txXfrm>
        <a:off x="47756" y="49789"/>
        <a:ext cx="2099048" cy="882784"/>
      </dsp:txXfrm>
    </dsp:sp>
    <dsp:sp modelId="{ADEEB60A-2990-E143-B2E4-2A6BE0BD6CF4}">
      <dsp:nvSpPr>
        <dsp:cNvPr id="0" name=""/>
        <dsp:cNvSpPr/>
      </dsp:nvSpPr>
      <dsp:spPr>
        <a:xfrm rot="5400000">
          <a:off x="3753961" y="-432325"/>
          <a:ext cx="782637" cy="3901440"/>
        </a:xfrm>
        <a:prstGeom prst="round2SameRect">
          <a:avLst/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600" b="1" kern="1200" dirty="0" err="1"/>
            <a:t>R</a:t>
          </a:r>
          <a:r>
            <a:rPr lang="pt-BR" sz="3600" b="1" kern="1200" dirty="0"/>
            <a:t>$ 1.000.000.000</a:t>
          </a:r>
        </a:p>
      </dsp:txBody>
      <dsp:txXfrm rot="-5400000">
        <a:off x="2194560" y="1165281"/>
        <a:ext cx="3863235" cy="706227"/>
      </dsp:txXfrm>
    </dsp:sp>
    <dsp:sp modelId="{1531A1ED-6AC0-2842-8D02-F913180022C7}">
      <dsp:nvSpPr>
        <dsp:cNvPr id="0" name=""/>
        <dsp:cNvSpPr/>
      </dsp:nvSpPr>
      <dsp:spPr>
        <a:xfrm>
          <a:off x="0" y="1029245"/>
          <a:ext cx="2194560" cy="978296"/>
        </a:xfrm>
        <a:prstGeom prst="round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</a:rPr>
            <a:t>PEP/PEPRO e  PROP</a:t>
          </a:r>
        </a:p>
      </dsp:txBody>
      <dsp:txXfrm>
        <a:off x="47756" y="1077001"/>
        <a:ext cx="2099048" cy="882784"/>
      </dsp:txXfrm>
    </dsp:sp>
    <dsp:sp modelId="{2463191C-4172-4140-A7FD-3D49D717B4A6}">
      <dsp:nvSpPr>
        <dsp:cNvPr id="0" name=""/>
        <dsp:cNvSpPr/>
      </dsp:nvSpPr>
      <dsp:spPr>
        <a:xfrm rot="5400000">
          <a:off x="3753961" y="604316"/>
          <a:ext cx="782637" cy="3901440"/>
        </a:xfrm>
        <a:prstGeom prst="round2SameRect">
          <a:avLst/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600" b="1" kern="1200" dirty="0" err="1"/>
            <a:t>R</a:t>
          </a:r>
          <a:r>
            <a:rPr lang="pt-BR" sz="3600" b="1" kern="1200" dirty="0"/>
            <a:t>$ 600.000.000</a:t>
          </a:r>
        </a:p>
      </dsp:txBody>
      <dsp:txXfrm rot="-5400000">
        <a:off x="2194560" y="2201923"/>
        <a:ext cx="3863235" cy="706227"/>
      </dsp:txXfrm>
    </dsp:sp>
    <dsp:sp modelId="{17E38DCA-B12D-A64A-8CF8-39423915B27B}">
      <dsp:nvSpPr>
        <dsp:cNvPr id="0" name=""/>
        <dsp:cNvSpPr/>
      </dsp:nvSpPr>
      <dsp:spPr>
        <a:xfrm>
          <a:off x="0" y="2056457"/>
          <a:ext cx="2194560" cy="978296"/>
        </a:xfrm>
        <a:prstGeom prst="round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</a:rPr>
            <a:t>AGF e Contrato de Opção</a:t>
          </a:r>
        </a:p>
      </dsp:txBody>
      <dsp:txXfrm>
        <a:off x="47756" y="2104213"/>
        <a:ext cx="2099048" cy="882784"/>
      </dsp:txXfrm>
    </dsp:sp>
    <dsp:sp modelId="{0B34D36E-44F5-BA4F-9BE4-2EF88284296F}">
      <dsp:nvSpPr>
        <dsp:cNvPr id="0" name=""/>
        <dsp:cNvSpPr/>
      </dsp:nvSpPr>
      <dsp:spPr>
        <a:xfrm>
          <a:off x="0" y="3083669"/>
          <a:ext cx="2194560" cy="978296"/>
        </a:xfrm>
        <a:prstGeom prst="round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chemeClr val="tx1"/>
              </a:solidFill>
            </a:rPr>
            <a:t>TOTAL</a:t>
          </a:r>
        </a:p>
      </dsp:txBody>
      <dsp:txXfrm>
        <a:off x="47756" y="3131425"/>
        <a:ext cx="2099048" cy="882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ED050-345D-E347-AB73-12B5693398A2}">
      <dsp:nvSpPr>
        <dsp:cNvPr id="0" name=""/>
        <dsp:cNvSpPr/>
      </dsp:nvSpPr>
      <dsp:spPr>
        <a:xfrm>
          <a:off x="1785693" y="1501"/>
          <a:ext cx="2469984" cy="111048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Médios produtores(</a:t>
          </a:r>
          <a:r>
            <a:rPr lang="pt-BR" sz="2000" b="1" kern="1200" dirty="0" err="1">
              <a:solidFill>
                <a:schemeClr val="tx1"/>
              </a:solidFill>
            </a:rPr>
            <a:t>Pronamp</a:t>
          </a:r>
          <a:r>
            <a:rPr lang="pt-BR" sz="2000" b="1" kern="1200" dirty="0">
              <a:solidFill>
                <a:schemeClr val="tx1"/>
              </a:solidFill>
            </a:rPr>
            <a:t>)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6% a.a. e 7% a.a. </a:t>
          </a:r>
        </a:p>
      </dsp:txBody>
      <dsp:txXfrm>
        <a:off x="1818218" y="34026"/>
        <a:ext cx="2404934" cy="1045430"/>
      </dsp:txXfrm>
    </dsp:sp>
    <dsp:sp modelId="{523BAC43-A2B3-834C-B4A6-C662FC34563B}">
      <dsp:nvSpPr>
        <dsp:cNvPr id="0" name=""/>
        <dsp:cNvSpPr/>
      </dsp:nvSpPr>
      <dsp:spPr>
        <a:xfrm>
          <a:off x="2032691" y="1111981"/>
          <a:ext cx="246998" cy="885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155"/>
              </a:lnTo>
              <a:lnTo>
                <a:pt x="246998" y="88515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A9C8A-BC90-0745-8E16-20C3B48B8CA4}">
      <dsp:nvSpPr>
        <dsp:cNvPr id="0" name=""/>
        <dsp:cNvSpPr/>
      </dsp:nvSpPr>
      <dsp:spPr>
        <a:xfrm>
          <a:off x="2279689" y="1407033"/>
          <a:ext cx="2030617" cy="118020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R$ 26,49 BILHÕES </a:t>
          </a:r>
        </a:p>
      </dsp:txBody>
      <dsp:txXfrm>
        <a:off x="2314256" y="1441600"/>
        <a:ext cx="1961483" cy="1111073"/>
      </dsp:txXfrm>
    </dsp:sp>
    <dsp:sp modelId="{DC9F0E4F-8245-3F4E-A2AA-28C1A37ACADA}">
      <dsp:nvSpPr>
        <dsp:cNvPr id="0" name=""/>
        <dsp:cNvSpPr/>
      </dsp:nvSpPr>
      <dsp:spPr>
        <a:xfrm>
          <a:off x="2032691" y="1111981"/>
          <a:ext cx="246998" cy="2360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414"/>
              </a:lnTo>
              <a:lnTo>
                <a:pt x="246998" y="236041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27013-F447-834F-A2E5-E72EC37947C7}">
      <dsp:nvSpPr>
        <dsp:cNvPr id="0" name=""/>
        <dsp:cNvSpPr/>
      </dsp:nvSpPr>
      <dsp:spPr>
        <a:xfrm>
          <a:off x="2279689" y="2882291"/>
          <a:ext cx="1888331" cy="118020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Possibilidade de financiamento de assistência técnica</a:t>
          </a:r>
        </a:p>
      </dsp:txBody>
      <dsp:txXfrm>
        <a:off x="2314256" y="2916858"/>
        <a:ext cx="1819197" cy="1111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FCD45-20E7-6949-A115-756B971889F4}">
      <dsp:nvSpPr>
        <dsp:cNvPr id="0" name=""/>
        <dsp:cNvSpPr/>
      </dsp:nvSpPr>
      <dsp:spPr>
        <a:xfrm>
          <a:off x="83177" y="575031"/>
          <a:ext cx="2172797" cy="85247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Demais produtores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8,0% a.a.</a:t>
          </a:r>
        </a:p>
      </dsp:txBody>
      <dsp:txXfrm>
        <a:off x="108145" y="599999"/>
        <a:ext cx="2122861" cy="802535"/>
      </dsp:txXfrm>
    </dsp:sp>
    <dsp:sp modelId="{7ABF3890-E391-4E40-AC2F-9B005DD55778}">
      <dsp:nvSpPr>
        <dsp:cNvPr id="0" name=""/>
        <dsp:cNvSpPr/>
      </dsp:nvSpPr>
      <dsp:spPr>
        <a:xfrm>
          <a:off x="91002" y="1618993"/>
          <a:ext cx="2174144" cy="124492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Programas de Investimento: de 3% </a:t>
          </a:r>
          <a:r>
            <a:rPr lang="pt-BR" sz="2000" b="1" kern="1200" dirty="0" err="1">
              <a:solidFill>
                <a:schemeClr val="tx1"/>
              </a:solidFill>
            </a:rPr>
            <a:t>a.a</a:t>
          </a:r>
          <a:r>
            <a:rPr lang="pt-BR" sz="2000" b="1" kern="1200" dirty="0">
              <a:solidFill>
                <a:schemeClr val="tx1"/>
              </a:solidFill>
            </a:rPr>
            <a:t> a 10,5% a.a.</a:t>
          </a:r>
        </a:p>
      </dsp:txBody>
      <dsp:txXfrm>
        <a:off x="127465" y="1655456"/>
        <a:ext cx="2101218" cy="11719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97C23-9366-154C-B61F-EC2497C4F4A1}">
      <dsp:nvSpPr>
        <dsp:cNvPr id="0" name=""/>
        <dsp:cNvSpPr/>
      </dsp:nvSpPr>
      <dsp:spPr>
        <a:xfrm>
          <a:off x="2568" y="338"/>
          <a:ext cx="6951845" cy="193873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</a:rPr>
            <a:t>O Programa de Modernização da Agricultura e Conservação dos Recursos Naturais (MODERAGRO) financiará aos produtores:</a:t>
          </a:r>
        </a:p>
      </dsp:txBody>
      <dsp:txXfrm>
        <a:off x="59352" y="57122"/>
        <a:ext cx="6838277" cy="1825166"/>
      </dsp:txXfrm>
    </dsp:sp>
    <dsp:sp modelId="{8E3530DF-8DA9-B740-9E42-DA01065B813A}">
      <dsp:nvSpPr>
        <dsp:cNvPr id="0" name=""/>
        <dsp:cNvSpPr/>
      </dsp:nvSpPr>
      <dsp:spPr>
        <a:xfrm>
          <a:off x="2568" y="2124927"/>
          <a:ext cx="3335818" cy="1938734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chemeClr val="tx1"/>
              </a:solidFill>
            </a:rPr>
            <a:t>A cana-de-açúcar e o seu processamento para a produção de cachaça</a:t>
          </a:r>
        </a:p>
      </dsp:txBody>
      <dsp:txXfrm>
        <a:off x="59352" y="2181711"/>
        <a:ext cx="3222250" cy="1825166"/>
      </dsp:txXfrm>
    </dsp:sp>
    <dsp:sp modelId="{46681CF5-E788-0246-853B-CDE92A618660}">
      <dsp:nvSpPr>
        <dsp:cNvPr id="0" name=""/>
        <dsp:cNvSpPr/>
      </dsp:nvSpPr>
      <dsp:spPr>
        <a:xfrm>
          <a:off x="3618595" y="2124927"/>
          <a:ext cx="3335818" cy="1938734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chemeClr val="tx1"/>
              </a:solidFill>
            </a:rPr>
            <a:t>A cultura da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chemeClr val="tx1"/>
              </a:solidFill>
            </a:rPr>
            <a:t>erva-mate </a:t>
          </a:r>
        </a:p>
      </dsp:txBody>
      <dsp:txXfrm>
        <a:off x="3675379" y="2181711"/>
        <a:ext cx="3222250" cy="1825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C4AFF-2EAB-714D-9CA9-FED5D4890BF3}">
      <dsp:nvSpPr>
        <dsp:cNvPr id="0" name=""/>
        <dsp:cNvSpPr/>
      </dsp:nvSpPr>
      <dsp:spPr>
        <a:xfrm>
          <a:off x="225219" y="769"/>
          <a:ext cx="7693175" cy="4615905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b="1" kern="1200" dirty="0">
            <a:solidFill>
              <a:schemeClr val="tx1"/>
            </a:solidFill>
          </a:endParaRP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b="1" kern="1200" dirty="0">
            <a:solidFill>
              <a:schemeClr val="tx1"/>
            </a:solidFill>
          </a:endParaRP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b="1" kern="1200" dirty="0">
            <a:solidFill>
              <a:schemeClr val="tx1"/>
            </a:solidFill>
          </a:endParaRP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b="1" kern="1200" dirty="0">
            <a:solidFill>
              <a:schemeClr val="tx1"/>
            </a:solidFill>
          </a:endParaRP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b="1" kern="1200" dirty="0">
            <a:solidFill>
              <a:schemeClr val="tx1"/>
            </a:solidFill>
          </a:endParaRP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tx1"/>
              </a:solidFill>
            </a:rPr>
            <a:t>Serão criados preços de referência</a:t>
          </a:r>
        </a:p>
      </dsp:txBody>
      <dsp:txXfrm>
        <a:off x="225219" y="769"/>
        <a:ext cx="7693175" cy="46159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65DF2-40A0-4C4E-9580-EF206EC4459E}">
      <dsp:nvSpPr>
        <dsp:cNvPr id="0" name=""/>
        <dsp:cNvSpPr/>
      </dsp:nvSpPr>
      <dsp:spPr>
        <a:xfrm>
          <a:off x="932072" y="564"/>
          <a:ext cx="5075946" cy="132159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>
              <a:solidFill>
                <a:schemeClr val="tx1"/>
              </a:solidFill>
            </a:rPr>
            <a:t>Fixar o limite de crédito do </a:t>
          </a:r>
          <a:r>
            <a:rPr lang="pt-BR" sz="4000" b="1" kern="1200" dirty="0" err="1">
              <a:solidFill>
                <a:schemeClr val="tx1"/>
              </a:solidFill>
            </a:rPr>
            <a:t>Moderinfra</a:t>
          </a:r>
          <a:endParaRPr lang="pt-BR" sz="4000" b="1" kern="1200" dirty="0">
            <a:solidFill>
              <a:schemeClr val="tx1"/>
            </a:solidFill>
          </a:endParaRPr>
        </a:p>
      </dsp:txBody>
      <dsp:txXfrm>
        <a:off x="970780" y="39272"/>
        <a:ext cx="4998530" cy="1244183"/>
      </dsp:txXfrm>
    </dsp:sp>
    <dsp:sp modelId="{FCDE14EE-075E-0A40-A292-B1CBB86B7A0B}">
      <dsp:nvSpPr>
        <dsp:cNvPr id="0" name=""/>
        <dsp:cNvSpPr/>
      </dsp:nvSpPr>
      <dsp:spPr>
        <a:xfrm>
          <a:off x="1439667" y="1322164"/>
          <a:ext cx="507594" cy="991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199"/>
              </a:lnTo>
              <a:lnTo>
                <a:pt x="507594" y="99119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FC1D3-BE7B-3544-AC40-F36BB6DA0B50}">
      <dsp:nvSpPr>
        <dsp:cNvPr id="0" name=""/>
        <dsp:cNvSpPr/>
      </dsp:nvSpPr>
      <dsp:spPr>
        <a:xfrm>
          <a:off x="1947261" y="1652564"/>
          <a:ext cx="3367456" cy="132159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 err="1">
              <a:solidFill>
                <a:schemeClr val="tx1"/>
              </a:solidFill>
            </a:rPr>
            <a:t>R</a:t>
          </a:r>
          <a:r>
            <a:rPr lang="pt-BR" sz="2800" b="1" kern="1200" dirty="0">
              <a:solidFill>
                <a:schemeClr val="tx1"/>
              </a:solidFill>
            </a:rPr>
            <a:t>$ 3,3 milhões (empreendimento individual) </a:t>
          </a:r>
          <a:endParaRPr lang="pt-BR" sz="2800" b="1" kern="1200" dirty="0"/>
        </a:p>
      </dsp:txBody>
      <dsp:txXfrm>
        <a:off x="1985969" y="1691272"/>
        <a:ext cx="3290040" cy="1244183"/>
      </dsp:txXfrm>
    </dsp:sp>
    <dsp:sp modelId="{73E5D011-934F-CE4B-8EA4-177F39428916}">
      <dsp:nvSpPr>
        <dsp:cNvPr id="0" name=""/>
        <dsp:cNvSpPr/>
      </dsp:nvSpPr>
      <dsp:spPr>
        <a:xfrm>
          <a:off x="1439667" y="1322164"/>
          <a:ext cx="507594" cy="2643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3199"/>
              </a:lnTo>
              <a:lnTo>
                <a:pt x="507594" y="264319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41717-1CF1-4F4F-BFE1-E79B14C6CBE3}">
      <dsp:nvSpPr>
        <dsp:cNvPr id="0" name=""/>
        <dsp:cNvSpPr/>
      </dsp:nvSpPr>
      <dsp:spPr>
        <a:xfrm>
          <a:off x="1947261" y="3304563"/>
          <a:ext cx="3367456" cy="132159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 err="1">
              <a:solidFill>
                <a:schemeClr val="tx1"/>
              </a:solidFill>
            </a:rPr>
            <a:t>R</a:t>
          </a:r>
          <a:r>
            <a:rPr lang="pt-BR" sz="2800" b="1" kern="1200" dirty="0">
              <a:solidFill>
                <a:schemeClr val="tx1"/>
              </a:solidFill>
            </a:rPr>
            <a:t>$ 9,9 milhões (empreendimento coletivo)</a:t>
          </a:r>
        </a:p>
      </dsp:txBody>
      <dsp:txXfrm>
        <a:off x="1985969" y="3343271"/>
        <a:ext cx="3290040" cy="12441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BC67B-3E51-414D-A6FF-C0AF45DE46E0}">
      <dsp:nvSpPr>
        <dsp:cNvPr id="0" name=""/>
        <dsp:cNvSpPr/>
      </dsp:nvSpPr>
      <dsp:spPr>
        <a:xfrm>
          <a:off x="436066" y="496"/>
          <a:ext cx="2321718" cy="116085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tx1"/>
              </a:solidFill>
            </a:rPr>
            <a:t>AMPLIAÇÃO DAS FONTES DE FINANCIAMENTO</a:t>
          </a:r>
        </a:p>
      </dsp:txBody>
      <dsp:txXfrm>
        <a:off x="470066" y="34496"/>
        <a:ext cx="2253718" cy="1092859"/>
      </dsp:txXfrm>
    </dsp:sp>
    <dsp:sp modelId="{C3D2BDFB-B5E6-6F43-8FA1-897A395AD652}">
      <dsp:nvSpPr>
        <dsp:cNvPr id="0" name=""/>
        <dsp:cNvSpPr/>
      </dsp:nvSpPr>
      <dsp:spPr>
        <a:xfrm>
          <a:off x="668238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B75E9-F7E3-8240-A36B-D7771479BFBB}">
      <dsp:nvSpPr>
        <dsp:cNvPr id="0" name=""/>
        <dsp:cNvSpPr/>
      </dsp:nvSpPr>
      <dsp:spPr>
        <a:xfrm>
          <a:off x="900410" y="1451570"/>
          <a:ext cx="1857374" cy="116085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LCA: </a:t>
          </a:r>
          <a:r>
            <a:rPr lang="pt-BR" sz="1900" b="1" kern="1200" dirty="0" err="1"/>
            <a:t>R</a:t>
          </a:r>
          <a:r>
            <a:rPr lang="pt-BR" sz="1900" b="1" kern="1200" dirty="0"/>
            <a:t>$ 55 bilhões</a:t>
          </a:r>
        </a:p>
      </dsp:txBody>
      <dsp:txXfrm>
        <a:off x="934410" y="1485570"/>
        <a:ext cx="1789374" cy="1092859"/>
      </dsp:txXfrm>
    </dsp:sp>
    <dsp:sp modelId="{73890BDC-CBE3-7045-B30B-B05B85DF8397}">
      <dsp:nvSpPr>
        <dsp:cNvPr id="0" name=""/>
        <dsp:cNvSpPr/>
      </dsp:nvSpPr>
      <dsp:spPr>
        <a:xfrm>
          <a:off x="668238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541DF-CAA8-4A48-B2EE-DD63029B5735}">
      <dsp:nvSpPr>
        <dsp:cNvPr id="0" name=""/>
        <dsp:cNvSpPr/>
      </dsp:nvSpPr>
      <dsp:spPr>
        <a:xfrm>
          <a:off x="900410" y="2902644"/>
          <a:ext cx="1857374" cy="116085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CPR emitida com correção pela variação cambial </a:t>
          </a:r>
        </a:p>
      </dsp:txBody>
      <dsp:txXfrm>
        <a:off x="934410" y="2936644"/>
        <a:ext cx="1789374" cy="1092859"/>
      </dsp:txXfrm>
    </dsp:sp>
    <dsp:sp modelId="{D198058C-C738-A64A-B4FF-6F5C6373592D}">
      <dsp:nvSpPr>
        <dsp:cNvPr id="0" name=""/>
        <dsp:cNvSpPr/>
      </dsp:nvSpPr>
      <dsp:spPr>
        <a:xfrm>
          <a:off x="3319153" y="0"/>
          <a:ext cx="2321718" cy="116085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tx1"/>
              </a:solidFill>
            </a:rPr>
            <a:t>PATRIMÔNIO DE AFETAÇÃO </a:t>
          </a:r>
        </a:p>
      </dsp:txBody>
      <dsp:txXfrm>
        <a:off x="3353153" y="34000"/>
        <a:ext cx="2253718" cy="10928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512E5-0970-EE46-96E8-DBD805DFCA43}">
      <dsp:nvSpPr>
        <dsp:cNvPr id="0" name=""/>
        <dsp:cNvSpPr/>
      </dsp:nvSpPr>
      <dsp:spPr>
        <a:xfrm>
          <a:off x="0" y="195868"/>
          <a:ext cx="2350416" cy="117520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CRIAÇÃO DO FUNDO DE AVAL FRATERNO</a:t>
          </a:r>
        </a:p>
      </dsp:txBody>
      <dsp:txXfrm>
        <a:off x="34421" y="230289"/>
        <a:ext cx="2281574" cy="11063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DEB13-B21D-DA42-9000-8B755702933D}">
      <dsp:nvSpPr>
        <dsp:cNvPr id="0" name=""/>
        <dsp:cNvSpPr/>
      </dsp:nvSpPr>
      <dsp:spPr>
        <a:xfrm>
          <a:off x="649719" y="1645"/>
          <a:ext cx="2859428" cy="125230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</a:rPr>
            <a:t>Seguro da Agricultura Familiar (</a:t>
          </a:r>
          <a:r>
            <a:rPr lang="pt-BR" sz="2500" b="1" kern="1200" dirty="0" err="1">
              <a:solidFill>
                <a:schemeClr val="tx1"/>
              </a:solidFill>
            </a:rPr>
            <a:t>Seaf</a:t>
          </a:r>
          <a:r>
            <a:rPr lang="pt-BR" sz="2500" b="1" kern="1200" dirty="0">
              <a:solidFill>
                <a:schemeClr val="tx1"/>
              </a:solidFill>
            </a:rPr>
            <a:t>) e PROAGRO</a:t>
          </a:r>
          <a:endParaRPr lang="pt-BR" sz="2500" kern="1200" dirty="0">
            <a:solidFill>
              <a:schemeClr val="tx1"/>
            </a:solidFill>
          </a:endParaRPr>
        </a:p>
      </dsp:txBody>
      <dsp:txXfrm>
        <a:off x="686398" y="38324"/>
        <a:ext cx="2786070" cy="1178942"/>
      </dsp:txXfrm>
    </dsp:sp>
    <dsp:sp modelId="{AF69A643-F96C-DE4A-BA32-01B6F61BE214}">
      <dsp:nvSpPr>
        <dsp:cNvPr id="0" name=""/>
        <dsp:cNvSpPr/>
      </dsp:nvSpPr>
      <dsp:spPr>
        <a:xfrm>
          <a:off x="935662" y="1253946"/>
          <a:ext cx="285942" cy="939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225"/>
              </a:lnTo>
              <a:lnTo>
                <a:pt x="285942" y="93922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BFE21-2AE5-4445-AB09-E12ED4B70C24}">
      <dsp:nvSpPr>
        <dsp:cNvPr id="0" name=""/>
        <dsp:cNvSpPr/>
      </dsp:nvSpPr>
      <dsp:spPr>
        <a:xfrm>
          <a:off x="1221605" y="1567022"/>
          <a:ext cx="2003681" cy="125230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 Recursos suficientes para segurar - </a:t>
          </a:r>
          <a:r>
            <a:rPr lang="pt-BR" sz="2000" b="1" kern="1200" dirty="0" err="1"/>
            <a:t>R</a:t>
          </a:r>
          <a:r>
            <a:rPr lang="pt-BR" sz="2000" b="1" kern="1200" dirty="0"/>
            <a:t>$ 13,4 bilhões</a:t>
          </a:r>
        </a:p>
      </dsp:txBody>
      <dsp:txXfrm>
        <a:off x="1258284" y="1603701"/>
        <a:ext cx="1930323" cy="1178942"/>
      </dsp:txXfrm>
    </dsp:sp>
    <dsp:sp modelId="{DA629B79-F68C-6A4F-8AF8-0AAB7A6625A9}">
      <dsp:nvSpPr>
        <dsp:cNvPr id="0" name=""/>
        <dsp:cNvSpPr/>
      </dsp:nvSpPr>
      <dsp:spPr>
        <a:xfrm>
          <a:off x="935662" y="1253946"/>
          <a:ext cx="285942" cy="2504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4601"/>
              </a:lnTo>
              <a:lnTo>
                <a:pt x="285942" y="250460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F33A7-1529-4340-AEF9-DDDB49C5D93A}">
      <dsp:nvSpPr>
        <dsp:cNvPr id="0" name=""/>
        <dsp:cNvSpPr/>
      </dsp:nvSpPr>
      <dsp:spPr>
        <a:xfrm>
          <a:off x="1221605" y="3132398"/>
          <a:ext cx="2003681" cy="125230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120 culturas</a:t>
          </a:r>
        </a:p>
      </dsp:txBody>
      <dsp:txXfrm>
        <a:off x="1258284" y="3169077"/>
        <a:ext cx="1930323" cy="1178942"/>
      </dsp:txXfrm>
    </dsp:sp>
    <dsp:sp modelId="{B1D38B68-B360-194D-8D2D-AF3472976581}">
      <dsp:nvSpPr>
        <dsp:cNvPr id="0" name=""/>
        <dsp:cNvSpPr/>
      </dsp:nvSpPr>
      <dsp:spPr>
        <a:xfrm>
          <a:off x="4135299" y="1645"/>
          <a:ext cx="2859428" cy="125230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</a:rPr>
            <a:t>Garantia Safra</a:t>
          </a:r>
          <a:endParaRPr lang="pt-BR" sz="2500" kern="1200" dirty="0">
            <a:solidFill>
              <a:schemeClr val="tx1"/>
            </a:solidFill>
          </a:endParaRPr>
        </a:p>
      </dsp:txBody>
      <dsp:txXfrm>
        <a:off x="4171978" y="38324"/>
        <a:ext cx="2786070" cy="1178942"/>
      </dsp:txXfrm>
    </dsp:sp>
    <dsp:sp modelId="{61D3C7D3-A83A-B24F-A19B-86FB10A98652}">
      <dsp:nvSpPr>
        <dsp:cNvPr id="0" name=""/>
        <dsp:cNvSpPr/>
      </dsp:nvSpPr>
      <dsp:spPr>
        <a:xfrm>
          <a:off x="4421242" y="1253946"/>
          <a:ext cx="285942" cy="939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225"/>
              </a:lnTo>
              <a:lnTo>
                <a:pt x="285942" y="93922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44916-BBF1-AC4B-8CE7-DCF227528CBB}">
      <dsp:nvSpPr>
        <dsp:cNvPr id="0" name=""/>
        <dsp:cNvSpPr/>
      </dsp:nvSpPr>
      <dsp:spPr>
        <a:xfrm>
          <a:off x="4707184" y="1567022"/>
          <a:ext cx="2003681" cy="125230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 err="1"/>
            <a:t>R</a:t>
          </a:r>
          <a:r>
            <a:rPr lang="pt-BR" sz="2000" b="1" kern="1200" dirty="0"/>
            <a:t>$ 468 milhões</a:t>
          </a:r>
        </a:p>
      </dsp:txBody>
      <dsp:txXfrm>
        <a:off x="4743863" y="1603701"/>
        <a:ext cx="1930323" cy="1178942"/>
      </dsp:txXfrm>
    </dsp:sp>
    <dsp:sp modelId="{B268252F-6C9E-EE4D-B7B2-A5886DD2ABFF}">
      <dsp:nvSpPr>
        <dsp:cNvPr id="0" name=""/>
        <dsp:cNvSpPr/>
      </dsp:nvSpPr>
      <dsp:spPr>
        <a:xfrm>
          <a:off x="4421242" y="1253946"/>
          <a:ext cx="285942" cy="2504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4601"/>
              </a:lnTo>
              <a:lnTo>
                <a:pt x="285942" y="250460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6A412-DD57-A94F-A33C-2D808B9364E6}">
      <dsp:nvSpPr>
        <dsp:cNvPr id="0" name=""/>
        <dsp:cNvSpPr/>
      </dsp:nvSpPr>
      <dsp:spPr>
        <a:xfrm>
          <a:off x="4707184" y="3132398"/>
          <a:ext cx="2003681" cy="125230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1.350.000 produtores</a:t>
          </a:r>
        </a:p>
      </dsp:txBody>
      <dsp:txXfrm>
        <a:off x="4743863" y="3169077"/>
        <a:ext cx="1930323" cy="1178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B22F8-C343-8E41-84F1-B1EFE84CED45}" type="datetimeFigureOut">
              <a:rPr lang="pt-BR" smtClean="0"/>
              <a:t>17/06/2019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E20F9-A11E-5546-A702-40987D3DD9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58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20F9-A11E-5546-A702-40987D3DD97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92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10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40B8EA-465D-A84D-9800-F2C6E82D35A0}" type="datetimeFigureOut">
              <a:rPr lang="pt-BR" smtClean="0"/>
              <a:t>17/06/2019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50B2FF-AC6D-E84F-97E9-96309836B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03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40B8EA-465D-A84D-9800-F2C6E82D35A0}" type="datetimeFigureOut">
              <a:rPr lang="pt-BR" smtClean="0"/>
              <a:t>17/06/2019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50B2FF-AC6D-E84F-97E9-96309836B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31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02457-3C34-3C42-9F37-0FD1B271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95194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44B7207C-8BED-E345-A13F-0C5DCE7F4F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223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5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C5FC8AA-FBC3-6245-BC6D-CD97EC2F68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080" y="176169"/>
            <a:ext cx="6837028" cy="604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14" y="956345"/>
            <a:ext cx="8690994" cy="5220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
Segundo nível
Terceiro nível
Quarto nível
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6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DF4E170-0145-0846-A043-01AAF4084D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215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2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4006392"/>
            <a:ext cx="9219414" cy="707886"/>
          </a:xfrm>
          <a:prstGeom prst="rect">
            <a:avLst/>
          </a:prstGeom>
          <a:solidFill>
            <a:schemeClr val="accent6">
              <a:lumMod val="5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err="1">
                <a:solidFill>
                  <a:srgbClr val="E6C62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E6C62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$ 225,59 BILHÕES</a:t>
            </a:r>
          </a:p>
        </p:txBody>
      </p:sp>
    </p:spTree>
    <p:extLst>
      <p:ext uri="{BB962C8B-B14F-4D97-AF65-F5344CB8AC3E}">
        <p14:creationId xmlns:p14="http://schemas.microsoft.com/office/powerpoint/2010/main" val="2315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9928A-565C-674B-8F1A-0F8B8515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080" y="223303"/>
            <a:ext cx="6837028" cy="604007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APOIOS AOS PEQUENOS NA </a:t>
            </a:r>
            <a:br>
              <a:rPr lang="pt-BR" sz="3600" dirty="0"/>
            </a:br>
            <a:r>
              <a:rPr lang="pt-BR" sz="3600" dirty="0"/>
              <a:t>GESTÃO DE RISCOS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78458259"/>
              </p:ext>
            </p:extLst>
          </p:nvPr>
        </p:nvGraphicFramePr>
        <p:xfrm>
          <a:off x="575725" y="1423447"/>
          <a:ext cx="7644448" cy="438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06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9928A-565C-674B-8F1A-0F8B8515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INOVAÇÃO TECNOLÓGICA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DFFED1-A427-432B-971E-CDECAC2D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2" y="2178705"/>
            <a:ext cx="2360070" cy="4192230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0334399-CD77-4D18-9163-78264D8B5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695038"/>
              </p:ext>
            </p:extLst>
          </p:nvPr>
        </p:nvGraphicFramePr>
        <p:xfrm>
          <a:off x="2813108" y="4087368"/>
          <a:ext cx="6096000" cy="2116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8A11860F-BD59-4FE3-A68D-FCA818F7AE63}"/>
              </a:ext>
            </a:extLst>
          </p:cNvPr>
          <p:cNvSpPr txBox="1"/>
          <p:nvPr/>
        </p:nvSpPr>
        <p:spPr>
          <a:xfrm>
            <a:off x="2813108" y="1120676"/>
            <a:ext cx="6096000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pt-BR" sz="3600" b="1" dirty="0"/>
              <a:t>FORMALIZAÇÃO</a:t>
            </a:r>
          </a:p>
          <a:p>
            <a:pPr lvl="0"/>
            <a:r>
              <a:rPr lang="pt-BR" sz="3600" b="1" dirty="0"/>
              <a:t>Decreto sobre o Programa Nacional de Zoneamento Agrícola de Risco Climático (ZARC)</a:t>
            </a:r>
          </a:p>
        </p:txBody>
      </p:sp>
    </p:spTree>
    <p:extLst>
      <p:ext uri="{BB962C8B-B14F-4D97-AF65-F5344CB8AC3E}">
        <p14:creationId xmlns:p14="http://schemas.microsoft.com/office/powerpoint/2010/main" val="13155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9928A-565C-674B-8F1A-0F8B8515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/>
              <a:t>APOIO À COMERCIALIZAÇÃO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392754120"/>
              </p:ext>
            </p:extLst>
          </p:nvPr>
        </p:nvGraphicFramePr>
        <p:xfrm>
          <a:off x="1495720" y="17269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3680852" y="4906635"/>
            <a:ext cx="3910867" cy="782637"/>
            <a:chOff x="2194560" y="2163717"/>
            <a:chExt cx="3901440" cy="782637"/>
          </a:xfrm>
          <a:solidFill>
            <a:srgbClr val="00B0F0"/>
          </a:solidFill>
        </p:grpSpPr>
        <p:sp>
          <p:nvSpPr>
            <p:cNvPr id="14" name="Retângulo com Canto Arredondado do Mesmo Lado 13"/>
            <p:cNvSpPr/>
            <p:nvPr/>
          </p:nvSpPr>
          <p:spPr>
            <a:xfrm rot="5400000">
              <a:off x="3753961" y="604316"/>
              <a:ext cx="782637" cy="3901440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2194560" y="2201923"/>
              <a:ext cx="3863235" cy="7062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3600" b="1" kern="1200" dirty="0" err="1"/>
                <a:t>R</a:t>
              </a:r>
              <a:r>
                <a:rPr lang="pt-BR" sz="3600" b="1" kern="1200" dirty="0"/>
                <a:t>$ 1.850.000.000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75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2F13C-E94F-0F4A-9A56-18DAD42EF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/>
              <a:t>CRÉDITO RURAL</a:t>
            </a:r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621" y="478172"/>
            <a:ext cx="10051271" cy="5654193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2F07E7C-771B-4232-8B5C-0B41DFD4D05A}"/>
              </a:ext>
            </a:extLst>
          </p:cNvPr>
          <p:cNvSpPr/>
          <p:nvPr/>
        </p:nvSpPr>
        <p:spPr>
          <a:xfrm>
            <a:off x="2246052" y="4065973"/>
            <a:ext cx="115410" cy="1242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4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046155209"/>
              </p:ext>
            </p:extLst>
          </p:nvPr>
        </p:nvGraphicFramePr>
        <p:xfrm>
          <a:off x="-1304032" y="15195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724297746"/>
              </p:ext>
            </p:extLst>
          </p:nvPr>
        </p:nvGraphicFramePr>
        <p:xfrm>
          <a:off x="1618276" y="15195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243123713"/>
              </p:ext>
            </p:extLst>
          </p:nvPr>
        </p:nvGraphicFramePr>
        <p:xfrm>
          <a:off x="6381757" y="944513"/>
          <a:ext cx="4776641" cy="3184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1F72F13C-E94F-0F4A-9A56-18DAD42EF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080" y="176169"/>
            <a:ext cx="6837028" cy="604007"/>
          </a:xfrm>
        </p:spPr>
        <p:txBody>
          <a:bodyPr>
            <a:noAutofit/>
          </a:bodyPr>
          <a:lstStyle/>
          <a:p>
            <a:r>
              <a:rPr lang="pt-BR" sz="4000" dirty="0"/>
              <a:t>TAXA DE JUROS</a:t>
            </a:r>
          </a:p>
        </p:txBody>
      </p:sp>
    </p:spTree>
    <p:extLst>
      <p:ext uri="{BB962C8B-B14F-4D97-AF65-F5344CB8AC3E}">
        <p14:creationId xmlns:p14="http://schemas.microsoft.com/office/powerpoint/2010/main" val="11550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800"/>
              <a:t>CRÉDITO RURAL</a:t>
            </a:r>
            <a:endParaRPr lang="pt-BR" sz="3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975076" y="2104469"/>
            <a:ext cx="6415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solidFill>
                  <a:schemeClr val="accent4">
                    <a:lumMod val="75000"/>
                  </a:schemeClr>
                </a:solidFill>
              </a:rPr>
              <a:t>8,5 e 10,5</a:t>
            </a:r>
          </a:p>
        </p:txBody>
      </p:sp>
    </p:spTree>
    <p:extLst>
      <p:ext uri="{BB962C8B-B14F-4D97-AF65-F5344CB8AC3E}">
        <p14:creationId xmlns:p14="http://schemas.microsoft.com/office/powerpoint/2010/main" val="114196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76941627"/>
              </p:ext>
            </p:extLst>
          </p:nvPr>
        </p:nvGraphicFramePr>
        <p:xfrm>
          <a:off x="1159497" y="1576109"/>
          <a:ext cx="69569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1F72F13C-E94F-0F4A-9A56-18DAD42EF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080" y="176169"/>
            <a:ext cx="6837028" cy="604007"/>
          </a:xfrm>
        </p:spPr>
        <p:txBody>
          <a:bodyPr>
            <a:noAutofit/>
          </a:bodyPr>
          <a:lstStyle/>
          <a:p>
            <a:r>
              <a:rPr lang="pt-BR" sz="3800" dirty="0">
                <a:latin typeface="Calibri" charset="0"/>
                <a:ea typeface="Calibri" charset="0"/>
                <a:cs typeface="Calibri" charset="0"/>
              </a:rPr>
              <a:t>ERVA-MATE e CANA-DE-AÇÚCAR</a:t>
            </a:r>
          </a:p>
        </p:txBody>
      </p:sp>
    </p:spTree>
    <p:extLst>
      <p:ext uri="{BB962C8B-B14F-4D97-AF65-F5344CB8AC3E}">
        <p14:creationId xmlns:p14="http://schemas.microsoft.com/office/powerpoint/2010/main" val="102655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38069164"/>
              </p:ext>
            </p:extLst>
          </p:nvPr>
        </p:nvGraphicFramePr>
        <p:xfrm>
          <a:off x="539496" y="1497584"/>
          <a:ext cx="8005906" cy="461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1F72F13C-E94F-0F4A-9A56-18DAD42EF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934" y="374132"/>
            <a:ext cx="6837028" cy="604007"/>
          </a:xfrm>
        </p:spPr>
        <p:txBody>
          <a:bodyPr>
            <a:noAutofit/>
          </a:bodyPr>
          <a:lstStyle/>
          <a:p>
            <a:r>
              <a:rPr lang="pt-BR" sz="4000" dirty="0"/>
              <a:t>PESCA E AQUICULTURA NO PLANO SAFRA</a:t>
            </a:r>
          </a:p>
        </p:txBody>
      </p:sp>
      <p:sp>
        <p:nvSpPr>
          <p:cNvPr id="2" name="Chave Direita 1">
            <a:extLst>
              <a:ext uri="{FF2B5EF4-FFF2-40B4-BE49-F238E27FC236}">
                <a16:creationId xmlns:a16="http://schemas.microsoft.com/office/drawing/2014/main" id="{95148432-654C-4F70-B400-B744E769442C}"/>
              </a:ext>
            </a:extLst>
          </p:cNvPr>
          <p:cNvSpPr/>
          <p:nvPr/>
        </p:nvSpPr>
        <p:spPr>
          <a:xfrm>
            <a:off x="5326568" y="1809496"/>
            <a:ext cx="461208" cy="2954528"/>
          </a:xfrm>
          <a:prstGeom prst="rightBrace">
            <a:avLst>
              <a:gd name="adj1" fmla="val 8333"/>
              <a:gd name="adj2" fmla="val 5195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6F69D1-1358-4532-B965-D4627E7A6C89}"/>
              </a:ext>
            </a:extLst>
          </p:cNvPr>
          <p:cNvSpPr txBox="1"/>
          <p:nvPr/>
        </p:nvSpPr>
        <p:spPr>
          <a:xfrm>
            <a:off x="5990510" y="2487168"/>
            <a:ext cx="2554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Financiamento para comercialização </a:t>
            </a:r>
            <a:endParaRPr lang="pt-BR" sz="2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6636F3-C3D1-422B-93D4-DB1D09BA5F36}"/>
              </a:ext>
            </a:extLst>
          </p:cNvPr>
          <p:cNvSpPr txBox="1"/>
          <p:nvPr/>
        </p:nvSpPr>
        <p:spPr>
          <a:xfrm>
            <a:off x="694944" y="1403604"/>
            <a:ext cx="4709160" cy="341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800" b="1" dirty="0"/>
              <a:t>Empresas de pescado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800" b="1" dirty="0"/>
              <a:t>Produtos da aquicultura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800" b="1" dirty="0"/>
              <a:t>Associações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800" b="1" dirty="0"/>
              <a:t>Cooperativas de pescadores</a:t>
            </a:r>
          </a:p>
        </p:txBody>
      </p:sp>
    </p:spTree>
    <p:extLst>
      <p:ext uri="{BB962C8B-B14F-4D97-AF65-F5344CB8AC3E}">
        <p14:creationId xmlns:p14="http://schemas.microsoft.com/office/powerpoint/2010/main" val="35607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9928A-565C-674B-8F1A-0F8B8515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/>
              <a:t>MAIS IRRIGAÇÃO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57427935"/>
              </p:ext>
            </p:extLst>
          </p:nvPr>
        </p:nvGraphicFramePr>
        <p:xfrm>
          <a:off x="1109221" y="1481841"/>
          <a:ext cx="6940092" cy="462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80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9928A-565C-674B-8F1A-0F8B8515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APRIMORAMENTO DA LEGISLAÇÃO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56175513"/>
              </p:ext>
            </p:extLst>
          </p:nvPr>
        </p:nvGraphicFramePr>
        <p:xfrm>
          <a:off x="232531" y="161381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3127466"/>
              </p:ext>
            </p:extLst>
          </p:nvPr>
        </p:nvGraphicFramePr>
        <p:xfrm>
          <a:off x="6284543" y="1406428"/>
          <a:ext cx="2350416" cy="156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Conector Reto 8"/>
          <p:cNvCxnSpPr>
            <a:stCxn id="7" idx="1"/>
          </p:cNvCxnSpPr>
          <p:nvPr/>
        </p:nvCxnSpPr>
        <p:spPr>
          <a:xfrm flipH="1">
            <a:off x="5872899" y="2189900"/>
            <a:ext cx="411644" cy="1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endCxn id="14" idx="0"/>
          </p:cNvCxnSpPr>
          <p:nvPr/>
        </p:nvCxnSpPr>
        <p:spPr>
          <a:xfrm>
            <a:off x="6078721" y="4413263"/>
            <a:ext cx="0" cy="175337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>
            <a:off x="6078721" y="2782872"/>
            <a:ext cx="1381030" cy="46953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4685122" y="2782872"/>
            <a:ext cx="1393599" cy="46953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5150034" y="3252404"/>
            <a:ext cx="1857374" cy="1160859"/>
            <a:chOff x="3802558" y="1451570"/>
            <a:chExt cx="1857374" cy="1160859"/>
          </a:xfrm>
        </p:grpSpPr>
        <p:sp>
          <p:nvSpPr>
            <p:cNvPr id="11" name="Retângulo Arredondado 10"/>
            <p:cNvSpPr/>
            <p:nvPr/>
          </p:nvSpPr>
          <p:spPr>
            <a:xfrm>
              <a:off x="3802558" y="1451570"/>
              <a:ext cx="1857374" cy="1160859"/>
            </a:xfrm>
            <a:prstGeom prst="roundRect">
              <a:avLst>
                <a:gd name="adj" fmla="val 10000"/>
              </a:avLst>
            </a:prstGeom>
            <a:solidFill>
              <a:srgbClr val="00B0F0">
                <a:alpha val="90000"/>
              </a:srgb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3836558" y="1485570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b="1" kern="1200" dirty="0"/>
                <a:t>Nova legislação 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150034" y="4588600"/>
            <a:ext cx="1857374" cy="1160859"/>
            <a:chOff x="3802558" y="2902644"/>
            <a:chExt cx="1857374" cy="1160859"/>
          </a:xfrm>
        </p:grpSpPr>
        <p:sp>
          <p:nvSpPr>
            <p:cNvPr id="14" name="Retângulo Arredondado 13"/>
            <p:cNvSpPr/>
            <p:nvPr/>
          </p:nvSpPr>
          <p:spPr>
            <a:xfrm>
              <a:off x="3802558" y="2902644"/>
              <a:ext cx="1857374" cy="1160859"/>
            </a:xfrm>
            <a:prstGeom prst="roundRect">
              <a:avLst>
                <a:gd name="adj" fmla="val 10000"/>
              </a:avLst>
            </a:prstGeom>
            <a:solidFill>
              <a:srgbClr val="00B0F0">
                <a:alpha val="90000"/>
              </a:srgb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3836558" y="2936644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b="1" kern="1200" dirty="0"/>
                <a:t>Aumento de possibilidades de garantias reais compatíveis com o valor financiado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9928A-565C-674B-8F1A-0F8B8515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/>
              <a:t>GESTÃO DE RISCO RURAL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19" y="549112"/>
            <a:ext cx="8286162" cy="621462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11029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R</a:t>
            </a:r>
            <a:r>
              <a:rPr lang="pt-BR" sz="2400" b="1" dirty="0"/>
              <a:t>$ 1 BILHÃO PARA A SUBVENÇÃO AO SEGURO RURAL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D5073C9-6B19-43D9-9F48-F6E474F68821}"/>
              </a:ext>
            </a:extLst>
          </p:cNvPr>
          <p:cNvSpPr/>
          <p:nvPr/>
        </p:nvSpPr>
        <p:spPr>
          <a:xfrm>
            <a:off x="2907792" y="2231136"/>
            <a:ext cx="109728" cy="1097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F2599CC-BA75-4780-9D2F-CA7D4BEC5572}"/>
              </a:ext>
            </a:extLst>
          </p:cNvPr>
          <p:cNvSpPr/>
          <p:nvPr/>
        </p:nvSpPr>
        <p:spPr>
          <a:xfrm>
            <a:off x="2898648" y="2231136"/>
            <a:ext cx="109728" cy="1097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723B8F9-1781-4EC3-87BC-7D00DC4D6FAA}"/>
              </a:ext>
            </a:extLst>
          </p:cNvPr>
          <p:cNvSpPr/>
          <p:nvPr/>
        </p:nvSpPr>
        <p:spPr>
          <a:xfrm>
            <a:off x="6955536" y="4367784"/>
            <a:ext cx="109728" cy="1097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2D6283B-8C4A-4A67-815B-C58785B9B07C}"/>
              </a:ext>
            </a:extLst>
          </p:cNvPr>
          <p:cNvSpPr/>
          <p:nvPr/>
        </p:nvSpPr>
        <p:spPr>
          <a:xfrm>
            <a:off x="2843784" y="4392388"/>
            <a:ext cx="109728" cy="1097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3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330</Words>
  <Application>Microsoft Office PowerPoint</Application>
  <PresentationFormat>Apresentação na tela (4:3)</PresentationFormat>
  <Paragraphs>69</Paragraphs>
  <Slides>13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Personalizar design</vt:lpstr>
      <vt:lpstr>Tema do Office</vt:lpstr>
      <vt:lpstr>1_Personalizar design</vt:lpstr>
      <vt:lpstr>Apresentação do PowerPoint</vt:lpstr>
      <vt:lpstr>CRÉDITO RURAL</vt:lpstr>
      <vt:lpstr>TAXA DE JUROS</vt:lpstr>
      <vt:lpstr>CRÉDITO RURAL</vt:lpstr>
      <vt:lpstr>ERVA-MATE e CANA-DE-AÇÚCAR</vt:lpstr>
      <vt:lpstr>PESCA E AQUICULTURA NO PLANO SAFRA</vt:lpstr>
      <vt:lpstr>MAIS IRRIGAÇÃO</vt:lpstr>
      <vt:lpstr>APRIMORAMENTO DA LEGISLAÇÃO</vt:lpstr>
      <vt:lpstr>GESTÃO DE RISCO RURAL</vt:lpstr>
      <vt:lpstr>APOIOS AOS PEQUENOS NA  GESTÃO DE RISCOS</vt:lpstr>
      <vt:lpstr>INOVAÇÃO TECNOLÓGICA</vt:lpstr>
      <vt:lpstr>APOIO À COMERCIALIZAÇÃO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Lenildo de Oliveira Leite</dc:creator>
  <cp:lastModifiedBy>Vislei Pereira Brito</cp:lastModifiedBy>
  <cp:revision>37</cp:revision>
  <dcterms:created xsi:type="dcterms:W3CDTF">2019-06-14T18:46:38Z</dcterms:created>
  <dcterms:modified xsi:type="dcterms:W3CDTF">2019-06-17T22:28:06Z</dcterms:modified>
</cp:coreProperties>
</file>